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pn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62206" y="5867316"/>
            <a:ext cx="87335" cy="12876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4623803" y="5752138"/>
            <a:ext cx="497205" cy="222885"/>
            <a:chOff x="4623803" y="5752138"/>
            <a:chExt cx="497205" cy="222885"/>
          </a:xfrm>
        </p:grpSpPr>
        <p:sp>
          <p:nvSpPr>
            <p:cNvPr id="4" name="object 4"/>
            <p:cNvSpPr/>
            <p:nvPr/>
          </p:nvSpPr>
          <p:spPr>
            <a:xfrm>
              <a:off x="4989921" y="5754948"/>
              <a:ext cx="131445" cy="220345"/>
            </a:xfrm>
            <a:custGeom>
              <a:avLst/>
              <a:gdLst/>
              <a:ahLst/>
              <a:cxnLst/>
              <a:rect l="l" t="t" r="r" b="b"/>
              <a:pathLst>
                <a:path w="131445" h="220345">
                  <a:moveTo>
                    <a:pt x="93588" y="-1"/>
                  </a:moveTo>
                  <a:lnTo>
                    <a:pt x="37323" y="-1"/>
                  </a:lnTo>
                  <a:lnTo>
                    <a:pt x="12442" y="37798"/>
                  </a:lnTo>
                  <a:lnTo>
                    <a:pt x="1" y="84874"/>
                  </a:lnTo>
                  <a:lnTo>
                    <a:pt x="1" y="135042"/>
                  </a:lnTo>
                  <a:lnTo>
                    <a:pt x="12442" y="182117"/>
                  </a:lnTo>
                  <a:lnTo>
                    <a:pt x="37323" y="219918"/>
                  </a:lnTo>
                  <a:lnTo>
                    <a:pt x="93588" y="219918"/>
                  </a:lnTo>
                  <a:lnTo>
                    <a:pt x="118468" y="182117"/>
                  </a:lnTo>
                  <a:lnTo>
                    <a:pt x="130909" y="135042"/>
                  </a:lnTo>
                  <a:lnTo>
                    <a:pt x="130909" y="84874"/>
                  </a:lnTo>
                  <a:lnTo>
                    <a:pt x="118468" y="37798"/>
                  </a:lnTo>
                  <a:lnTo>
                    <a:pt x="93588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4623803" y="5752147"/>
              <a:ext cx="416559" cy="222885"/>
            </a:xfrm>
            <a:custGeom>
              <a:avLst/>
              <a:gdLst/>
              <a:ahLst/>
              <a:cxnLst/>
              <a:rect l="l" t="t" r="r" b="b"/>
              <a:pathLst>
                <a:path w="416560" h="222885">
                  <a:moveTo>
                    <a:pt x="416458" y="85953"/>
                  </a:moveTo>
                  <a:lnTo>
                    <a:pt x="403860" y="38277"/>
                  </a:lnTo>
                  <a:lnTo>
                    <a:pt x="378663" y="0"/>
                  </a:lnTo>
                  <a:lnTo>
                    <a:pt x="222643" y="2806"/>
                  </a:lnTo>
                  <a:lnTo>
                    <a:pt x="207772" y="25387"/>
                  </a:lnTo>
                  <a:lnTo>
                    <a:pt x="191071" y="0"/>
                  </a:lnTo>
                  <a:lnTo>
                    <a:pt x="37312" y="2806"/>
                  </a:lnTo>
                  <a:lnTo>
                    <a:pt x="12433" y="40601"/>
                  </a:lnTo>
                  <a:lnTo>
                    <a:pt x="0" y="87680"/>
                  </a:lnTo>
                  <a:lnTo>
                    <a:pt x="0" y="137845"/>
                  </a:lnTo>
                  <a:lnTo>
                    <a:pt x="12433" y="184924"/>
                  </a:lnTo>
                  <a:lnTo>
                    <a:pt x="37312" y="222719"/>
                  </a:lnTo>
                  <a:lnTo>
                    <a:pt x="191071" y="222719"/>
                  </a:lnTo>
                  <a:lnTo>
                    <a:pt x="206844" y="198742"/>
                  </a:lnTo>
                  <a:lnTo>
                    <a:pt x="222643" y="222719"/>
                  </a:lnTo>
                  <a:lnTo>
                    <a:pt x="378663" y="222719"/>
                  </a:lnTo>
                  <a:lnTo>
                    <a:pt x="403860" y="184442"/>
                  </a:lnTo>
                  <a:lnTo>
                    <a:pt x="416458" y="136766"/>
                  </a:lnTo>
                  <a:lnTo>
                    <a:pt x="416458" y="85953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/>
          <p:nvPr/>
        </p:nvSpPr>
        <p:spPr>
          <a:xfrm>
            <a:off x="5103528" y="5718483"/>
            <a:ext cx="141605" cy="265430"/>
          </a:xfrm>
          <a:custGeom>
            <a:avLst/>
            <a:gdLst/>
            <a:ahLst/>
            <a:cxnLst/>
            <a:rect l="l" t="t" r="r" b="b"/>
            <a:pathLst>
              <a:path w="141604" h="265429">
                <a:moveTo>
                  <a:pt x="94431" y="-1"/>
                </a:moveTo>
                <a:lnTo>
                  <a:pt x="46905" y="-1"/>
                </a:lnTo>
                <a:lnTo>
                  <a:pt x="20847" y="37024"/>
                </a:lnTo>
                <a:lnTo>
                  <a:pt x="5213" y="82684"/>
                </a:lnTo>
                <a:lnTo>
                  <a:pt x="2" y="132662"/>
                </a:lnTo>
                <a:lnTo>
                  <a:pt x="5213" y="182639"/>
                </a:lnTo>
                <a:lnTo>
                  <a:pt x="20847" y="228300"/>
                </a:lnTo>
                <a:lnTo>
                  <a:pt x="46905" y="265325"/>
                </a:lnTo>
                <a:lnTo>
                  <a:pt x="94431" y="265325"/>
                </a:lnTo>
                <a:lnTo>
                  <a:pt x="120488" y="228300"/>
                </a:lnTo>
                <a:lnTo>
                  <a:pt x="136122" y="182639"/>
                </a:lnTo>
                <a:lnTo>
                  <a:pt x="141334" y="132662"/>
                </a:lnTo>
                <a:lnTo>
                  <a:pt x="136122" y="82684"/>
                </a:lnTo>
                <a:lnTo>
                  <a:pt x="120488" y="37024"/>
                </a:lnTo>
                <a:lnTo>
                  <a:pt x="94431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87779" y="5867316"/>
            <a:ext cx="87334" cy="128766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00207" y="5867316"/>
            <a:ext cx="87334" cy="128766"/>
          </a:xfrm>
          <a:prstGeom prst="rect">
            <a:avLst/>
          </a:prstGeom>
        </p:spPr>
      </p:pic>
      <p:sp>
        <p:nvSpPr>
          <p:cNvPr id="9" name="object 9"/>
          <p:cNvSpPr/>
          <p:nvPr/>
        </p:nvSpPr>
        <p:spPr>
          <a:xfrm>
            <a:off x="4547628" y="5718483"/>
            <a:ext cx="141605" cy="265430"/>
          </a:xfrm>
          <a:custGeom>
            <a:avLst/>
            <a:gdLst/>
            <a:ahLst/>
            <a:cxnLst/>
            <a:rect l="l" t="t" r="r" b="b"/>
            <a:pathLst>
              <a:path w="141604" h="265429">
                <a:moveTo>
                  <a:pt x="94431" y="-1"/>
                </a:moveTo>
                <a:lnTo>
                  <a:pt x="46905" y="-1"/>
                </a:lnTo>
                <a:lnTo>
                  <a:pt x="20847" y="37024"/>
                </a:lnTo>
                <a:lnTo>
                  <a:pt x="5213" y="82684"/>
                </a:lnTo>
                <a:lnTo>
                  <a:pt x="1" y="132662"/>
                </a:lnTo>
                <a:lnTo>
                  <a:pt x="5213" y="182639"/>
                </a:lnTo>
                <a:lnTo>
                  <a:pt x="20847" y="228300"/>
                </a:lnTo>
                <a:lnTo>
                  <a:pt x="46905" y="265325"/>
                </a:lnTo>
                <a:lnTo>
                  <a:pt x="94431" y="265325"/>
                </a:lnTo>
                <a:lnTo>
                  <a:pt x="120488" y="228300"/>
                </a:lnTo>
                <a:lnTo>
                  <a:pt x="136123" y="182639"/>
                </a:lnTo>
                <a:lnTo>
                  <a:pt x="141334" y="132662"/>
                </a:lnTo>
                <a:lnTo>
                  <a:pt x="136123" y="82684"/>
                </a:lnTo>
                <a:lnTo>
                  <a:pt x="120488" y="37024"/>
                </a:lnTo>
                <a:lnTo>
                  <a:pt x="94431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5213932" y="5787556"/>
            <a:ext cx="1058545" cy="187960"/>
          </a:xfrm>
          <a:custGeom>
            <a:avLst/>
            <a:gdLst/>
            <a:ahLst/>
            <a:cxnLst/>
            <a:rect l="l" t="t" r="r" b="b"/>
            <a:pathLst>
              <a:path w="1058545" h="187960">
                <a:moveTo>
                  <a:pt x="1025220" y="-1"/>
                </a:moveTo>
                <a:lnTo>
                  <a:pt x="33164" y="-1"/>
                </a:lnTo>
                <a:lnTo>
                  <a:pt x="8292" y="41747"/>
                </a:lnTo>
                <a:lnTo>
                  <a:pt x="2" y="93797"/>
                </a:lnTo>
                <a:lnTo>
                  <a:pt x="8292" y="145847"/>
                </a:lnTo>
                <a:lnTo>
                  <a:pt x="33164" y="187595"/>
                </a:lnTo>
                <a:lnTo>
                  <a:pt x="1025220" y="187595"/>
                </a:lnTo>
                <a:lnTo>
                  <a:pt x="1050091" y="145847"/>
                </a:lnTo>
                <a:lnTo>
                  <a:pt x="1058382" y="93797"/>
                </a:lnTo>
                <a:lnTo>
                  <a:pt x="1050091" y="41747"/>
                </a:lnTo>
                <a:lnTo>
                  <a:pt x="1025220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98592" y="5787556"/>
            <a:ext cx="180314" cy="187595"/>
          </a:xfrm>
          <a:prstGeom prst="rect">
            <a:avLst/>
          </a:prstGeom>
        </p:spPr>
      </p:pic>
      <p:sp>
        <p:nvSpPr>
          <p:cNvPr id="12" name="object 12"/>
          <p:cNvSpPr/>
          <p:nvPr/>
        </p:nvSpPr>
        <p:spPr>
          <a:xfrm>
            <a:off x="881237" y="5787599"/>
            <a:ext cx="2606040" cy="187960"/>
          </a:xfrm>
          <a:custGeom>
            <a:avLst/>
            <a:gdLst/>
            <a:ahLst/>
            <a:cxnLst/>
            <a:rect l="l" t="t" r="r" b="b"/>
            <a:pathLst>
              <a:path w="2606040" h="187960">
                <a:moveTo>
                  <a:pt x="2572758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2572758" y="187595"/>
                </a:lnTo>
                <a:lnTo>
                  <a:pt x="2597630" y="145847"/>
                </a:lnTo>
                <a:lnTo>
                  <a:pt x="2605921" y="93797"/>
                </a:lnTo>
                <a:lnTo>
                  <a:pt x="2597630" y="41746"/>
                </a:lnTo>
                <a:lnTo>
                  <a:pt x="2572758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3" name="object 13"/>
          <p:cNvGrpSpPr/>
          <p:nvPr/>
        </p:nvGrpSpPr>
        <p:grpSpPr>
          <a:xfrm>
            <a:off x="4129417" y="5754946"/>
            <a:ext cx="266700" cy="220345"/>
            <a:chOff x="4129417" y="5754946"/>
            <a:chExt cx="266700" cy="220345"/>
          </a:xfrm>
        </p:grpSpPr>
        <p:sp>
          <p:nvSpPr>
            <p:cNvPr id="14" name="object 14"/>
            <p:cNvSpPr/>
            <p:nvPr/>
          </p:nvSpPr>
          <p:spPr>
            <a:xfrm>
              <a:off x="4250770" y="5754946"/>
              <a:ext cx="145415" cy="220345"/>
            </a:xfrm>
            <a:custGeom>
              <a:avLst/>
              <a:gdLst/>
              <a:ahLst/>
              <a:cxnLst/>
              <a:rect l="l" t="t" r="r" b="b"/>
              <a:pathLst>
                <a:path w="145414" h="220345">
                  <a:moveTo>
                    <a:pt x="107929" y="-1"/>
                  </a:moveTo>
                  <a:lnTo>
                    <a:pt x="37322" y="-1"/>
                  </a:lnTo>
                  <a:lnTo>
                    <a:pt x="12442" y="37798"/>
                  </a:lnTo>
                  <a:lnTo>
                    <a:pt x="1" y="84874"/>
                  </a:lnTo>
                  <a:lnTo>
                    <a:pt x="1" y="135042"/>
                  </a:lnTo>
                  <a:lnTo>
                    <a:pt x="12442" y="182118"/>
                  </a:lnTo>
                  <a:lnTo>
                    <a:pt x="37322" y="219919"/>
                  </a:lnTo>
                  <a:lnTo>
                    <a:pt x="107929" y="219919"/>
                  </a:lnTo>
                  <a:lnTo>
                    <a:pt x="132810" y="182118"/>
                  </a:lnTo>
                  <a:lnTo>
                    <a:pt x="145251" y="135042"/>
                  </a:lnTo>
                  <a:lnTo>
                    <a:pt x="145251" y="84874"/>
                  </a:lnTo>
                  <a:lnTo>
                    <a:pt x="132810" y="37798"/>
                  </a:lnTo>
                  <a:lnTo>
                    <a:pt x="107929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129417" y="5757923"/>
              <a:ext cx="156210" cy="202565"/>
            </a:xfrm>
            <a:custGeom>
              <a:avLst/>
              <a:gdLst/>
              <a:ahLst/>
              <a:cxnLst/>
              <a:rect l="l" t="t" r="r" b="b"/>
              <a:pathLst>
                <a:path w="156210" h="202564">
                  <a:moveTo>
                    <a:pt x="121681" y="-1"/>
                  </a:moveTo>
                  <a:lnTo>
                    <a:pt x="34376" y="-1"/>
                  </a:lnTo>
                  <a:lnTo>
                    <a:pt x="11459" y="34814"/>
                  </a:lnTo>
                  <a:lnTo>
                    <a:pt x="1" y="78173"/>
                  </a:lnTo>
                  <a:lnTo>
                    <a:pt x="1" y="124380"/>
                  </a:lnTo>
                  <a:lnTo>
                    <a:pt x="11459" y="167739"/>
                  </a:lnTo>
                  <a:lnTo>
                    <a:pt x="34376" y="202554"/>
                  </a:lnTo>
                  <a:lnTo>
                    <a:pt x="121681" y="202554"/>
                  </a:lnTo>
                  <a:lnTo>
                    <a:pt x="144597" y="167739"/>
                  </a:lnTo>
                  <a:lnTo>
                    <a:pt x="156055" y="124380"/>
                  </a:lnTo>
                  <a:lnTo>
                    <a:pt x="156055" y="78173"/>
                  </a:lnTo>
                  <a:lnTo>
                    <a:pt x="144597" y="34814"/>
                  </a:lnTo>
                  <a:lnTo>
                    <a:pt x="121681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/>
          <p:nvPr/>
        </p:nvSpPr>
        <p:spPr>
          <a:xfrm>
            <a:off x="3502792" y="5752136"/>
            <a:ext cx="506730" cy="222885"/>
          </a:xfrm>
          <a:custGeom>
            <a:avLst/>
            <a:gdLst/>
            <a:ahLst/>
            <a:cxnLst/>
            <a:rect l="l" t="t" r="r" b="b"/>
            <a:pathLst>
              <a:path w="506729" h="222885">
                <a:moveTo>
                  <a:pt x="468430" y="-1"/>
                </a:moveTo>
                <a:lnTo>
                  <a:pt x="37322" y="2809"/>
                </a:lnTo>
                <a:lnTo>
                  <a:pt x="12441" y="40609"/>
                </a:lnTo>
                <a:lnTo>
                  <a:pt x="1" y="87685"/>
                </a:lnTo>
                <a:lnTo>
                  <a:pt x="1" y="137853"/>
                </a:lnTo>
                <a:lnTo>
                  <a:pt x="12441" y="184929"/>
                </a:lnTo>
                <a:lnTo>
                  <a:pt x="37322" y="222729"/>
                </a:lnTo>
                <a:lnTo>
                  <a:pt x="468430" y="222729"/>
                </a:lnTo>
                <a:lnTo>
                  <a:pt x="493629" y="184446"/>
                </a:lnTo>
                <a:lnTo>
                  <a:pt x="506229" y="136768"/>
                </a:lnTo>
                <a:lnTo>
                  <a:pt x="506229" y="85959"/>
                </a:lnTo>
                <a:lnTo>
                  <a:pt x="493629" y="38282"/>
                </a:lnTo>
                <a:lnTo>
                  <a:pt x="468430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951713" y="5718483"/>
            <a:ext cx="224154" cy="265430"/>
          </a:xfrm>
          <a:custGeom>
            <a:avLst/>
            <a:gdLst/>
            <a:ahLst/>
            <a:cxnLst/>
            <a:rect l="l" t="t" r="r" b="b"/>
            <a:pathLst>
              <a:path w="224154" h="265429">
                <a:moveTo>
                  <a:pt x="176952" y="-1"/>
                </a:moveTo>
                <a:lnTo>
                  <a:pt x="46904" y="-1"/>
                </a:lnTo>
                <a:lnTo>
                  <a:pt x="20847" y="37023"/>
                </a:lnTo>
                <a:lnTo>
                  <a:pt x="5212" y="82684"/>
                </a:lnTo>
                <a:lnTo>
                  <a:pt x="1" y="132661"/>
                </a:lnTo>
                <a:lnTo>
                  <a:pt x="5212" y="182639"/>
                </a:lnTo>
                <a:lnTo>
                  <a:pt x="20847" y="228299"/>
                </a:lnTo>
                <a:lnTo>
                  <a:pt x="46904" y="265324"/>
                </a:lnTo>
                <a:lnTo>
                  <a:pt x="176952" y="265324"/>
                </a:lnTo>
                <a:lnTo>
                  <a:pt x="203010" y="228299"/>
                </a:lnTo>
                <a:lnTo>
                  <a:pt x="218644" y="182639"/>
                </a:lnTo>
                <a:lnTo>
                  <a:pt x="223856" y="132661"/>
                </a:lnTo>
                <a:lnTo>
                  <a:pt x="218644" y="82684"/>
                </a:lnTo>
                <a:lnTo>
                  <a:pt x="203010" y="37023"/>
                </a:lnTo>
                <a:lnTo>
                  <a:pt x="176952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590116" y="5718483"/>
            <a:ext cx="146685" cy="265430"/>
          </a:xfrm>
          <a:custGeom>
            <a:avLst/>
            <a:gdLst/>
            <a:ahLst/>
            <a:cxnLst/>
            <a:rect l="l" t="t" r="r" b="b"/>
            <a:pathLst>
              <a:path w="146685" h="265429">
                <a:moveTo>
                  <a:pt x="99157" y="-1"/>
                </a:moveTo>
                <a:lnTo>
                  <a:pt x="46904" y="-1"/>
                </a:lnTo>
                <a:lnTo>
                  <a:pt x="20847" y="37023"/>
                </a:lnTo>
                <a:lnTo>
                  <a:pt x="5212" y="82684"/>
                </a:lnTo>
                <a:lnTo>
                  <a:pt x="1" y="132661"/>
                </a:lnTo>
                <a:lnTo>
                  <a:pt x="5212" y="182639"/>
                </a:lnTo>
                <a:lnTo>
                  <a:pt x="20847" y="228299"/>
                </a:lnTo>
                <a:lnTo>
                  <a:pt x="46904" y="265324"/>
                </a:lnTo>
                <a:lnTo>
                  <a:pt x="99157" y="265324"/>
                </a:lnTo>
                <a:lnTo>
                  <a:pt x="125214" y="228299"/>
                </a:lnTo>
                <a:lnTo>
                  <a:pt x="140848" y="182639"/>
                </a:lnTo>
                <a:lnTo>
                  <a:pt x="146060" y="132661"/>
                </a:lnTo>
                <a:lnTo>
                  <a:pt x="140848" y="82684"/>
                </a:lnTo>
                <a:lnTo>
                  <a:pt x="125214" y="37023"/>
                </a:lnTo>
                <a:lnTo>
                  <a:pt x="99157" y="-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881237" y="4773985"/>
            <a:ext cx="2751455" cy="187960"/>
          </a:xfrm>
          <a:custGeom>
            <a:avLst/>
            <a:gdLst/>
            <a:ahLst/>
            <a:cxnLst/>
            <a:rect l="l" t="t" r="r" b="b"/>
            <a:pathLst>
              <a:path w="2751454" h="187960">
                <a:moveTo>
                  <a:pt x="2717776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6"/>
                </a:lnTo>
                <a:lnTo>
                  <a:pt x="2717776" y="187596"/>
                </a:lnTo>
                <a:lnTo>
                  <a:pt x="2742648" y="145848"/>
                </a:lnTo>
                <a:lnTo>
                  <a:pt x="2750939" y="93799"/>
                </a:lnTo>
                <a:lnTo>
                  <a:pt x="2742648" y="41749"/>
                </a:lnTo>
                <a:lnTo>
                  <a:pt x="2717776" y="1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914752" y="4603353"/>
            <a:ext cx="2487930" cy="187960"/>
          </a:xfrm>
          <a:custGeom>
            <a:avLst/>
            <a:gdLst/>
            <a:ahLst/>
            <a:cxnLst/>
            <a:rect l="l" t="t" r="r" b="b"/>
            <a:pathLst>
              <a:path w="2487929" h="187960">
                <a:moveTo>
                  <a:pt x="2454353" y="2"/>
                </a:moveTo>
                <a:lnTo>
                  <a:pt x="33157" y="2"/>
                </a:lnTo>
                <a:lnTo>
                  <a:pt x="8285" y="41749"/>
                </a:lnTo>
                <a:lnTo>
                  <a:pt x="-4" y="93799"/>
                </a:lnTo>
                <a:lnTo>
                  <a:pt x="8285" y="145849"/>
                </a:lnTo>
                <a:lnTo>
                  <a:pt x="33157" y="187596"/>
                </a:lnTo>
                <a:lnTo>
                  <a:pt x="2454353" y="187596"/>
                </a:lnTo>
                <a:lnTo>
                  <a:pt x="2479225" y="145849"/>
                </a:lnTo>
                <a:lnTo>
                  <a:pt x="2487515" y="93799"/>
                </a:lnTo>
                <a:lnTo>
                  <a:pt x="2479225" y="41749"/>
                </a:lnTo>
                <a:lnTo>
                  <a:pt x="2454353" y="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/>
          <p:nvPr/>
        </p:nvSpPr>
        <p:spPr>
          <a:xfrm>
            <a:off x="2337813" y="1569021"/>
            <a:ext cx="2856865" cy="187960"/>
          </a:xfrm>
          <a:custGeom>
            <a:avLst/>
            <a:gdLst/>
            <a:ahLst/>
            <a:cxnLst/>
            <a:rect l="l" t="t" r="r" b="b"/>
            <a:pathLst>
              <a:path w="2856865" h="187960">
                <a:moveTo>
                  <a:pt x="2823301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2" y="187589"/>
                </a:lnTo>
                <a:lnTo>
                  <a:pt x="2823301" y="187589"/>
                </a:lnTo>
                <a:lnTo>
                  <a:pt x="2848173" y="145843"/>
                </a:lnTo>
                <a:lnTo>
                  <a:pt x="2856464" y="93795"/>
                </a:lnTo>
                <a:lnTo>
                  <a:pt x="2848173" y="41746"/>
                </a:lnTo>
                <a:lnTo>
                  <a:pt x="2823301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/>
          <p:nvPr/>
        </p:nvSpPr>
        <p:spPr>
          <a:xfrm>
            <a:off x="881227" y="1398383"/>
            <a:ext cx="5932805" cy="358775"/>
          </a:xfrm>
          <a:custGeom>
            <a:avLst/>
            <a:gdLst/>
            <a:ahLst/>
            <a:cxnLst/>
            <a:rect l="l" t="t" r="r" b="b"/>
            <a:pathLst>
              <a:path w="5932805" h="358775">
                <a:moveTo>
                  <a:pt x="5932322" y="93802"/>
                </a:moveTo>
                <a:lnTo>
                  <a:pt x="5924029" y="41757"/>
                </a:lnTo>
                <a:lnTo>
                  <a:pt x="5899162" y="0"/>
                </a:lnTo>
                <a:lnTo>
                  <a:pt x="33172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28105" y="179120"/>
                </a:lnTo>
                <a:lnTo>
                  <a:pt x="8293" y="212382"/>
                </a:lnTo>
                <a:lnTo>
                  <a:pt x="0" y="264439"/>
                </a:lnTo>
                <a:lnTo>
                  <a:pt x="8293" y="316484"/>
                </a:lnTo>
                <a:lnTo>
                  <a:pt x="33172" y="358228"/>
                </a:lnTo>
                <a:lnTo>
                  <a:pt x="431241" y="358228"/>
                </a:lnTo>
                <a:lnTo>
                  <a:pt x="456120" y="316484"/>
                </a:lnTo>
                <a:lnTo>
                  <a:pt x="464400" y="264439"/>
                </a:lnTo>
                <a:lnTo>
                  <a:pt x="456120" y="212382"/>
                </a:lnTo>
                <a:lnTo>
                  <a:pt x="441350" y="187604"/>
                </a:lnTo>
                <a:lnTo>
                  <a:pt x="5899162" y="187604"/>
                </a:lnTo>
                <a:lnTo>
                  <a:pt x="5924029" y="145846"/>
                </a:lnTo>
                <a:lnTo>
                  <a:pt x="5932322" y="93802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3" name="object 23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24" name="object 2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80287" y="850393"/>
              <a:ext cx="5478779" cy="473962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6" name="object 26"/>
          <p:cNvSpPr txBox="1"/>
          <p:nvPr/>
        </p:nvSpPr>
        <p:spPr>
          <a:xfrm>
            <a:off x="901700" y="900176"/>
            <a:ext cx="5890895" cy="85344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 3-2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Gradient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Vector,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Tangent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Planes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and</a:t>
            </a:r>
            <a:r>
              <a:rPr dirty="0" sz="1600" spc="-2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Normal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Lines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550">
              <a:latin typeface="Calibri Light"/>
              <a:cs typeface="Calibri Light"/>
            </a:endParaRPr>
          </a:p>
          <a:p>
            <a:pPr marL="12700" marR="5080">
              <a:lnSpc>
                <a:spcPct val="1018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revisit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>
                <a:latin typeface="Calibri"/>
                <a:cs typeface="Calibri"/>
              </a:rPr>
              <a:t> only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time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light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process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surface.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1179680" y="2234263"/>
            <a:ext cx="41910" cy="204470"/>
            <a:chOff x="1179680" y="2234263"/>
            <a:chExt cx="41910" cy="204470"/>
          </a:xfrm>
        </p:grpSpPr>
        <p:sp>
          <p:nvSpPr>
            <p:cNvPr id="28" name="object 28"/>
            <p:cNvSpPr/>
            <p:nvPr/>
          </p:nvSpPr>
          <p:spPr>
            <a:xfrm>
              <a:off x="1183530" y="223811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90" h="98425">
                  <a:moveTo>
                    <a:pt x="33746" y="0"/>
                  </a:moveTo>
                  <a:lnTo>
                    <a:pt x="0" y="98178"/>
                  </a:lnTo>
                </a:path>
              </a:pathLst>
            </a:custGeom>
            <a:ln w="76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1183530" y="2336290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90" h="98425">
                  <a:moveTo>
                    <a:pt x="0" y="0"/>
                  </a:moveTo>
                  <a:lnTo>
                    <a:pt x="33746" y="98178"/>
                  </a:lnTo>
                </a:path>
              </a:pathLst>
            </a:custGeom>
            <a:ln w="76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1579421" y="2234261"/>
            <a:ext cx="41910" cy="204470"/>
            <a:chOff x="1579421" y="2234261"/>
            <a:chExt cx="41910" cy="204470"/>
          </a:xfrm>
        </p:grpSpPr>
        <p:sp>
          <p:nvSpPr>
            <p:cNvPr id="31" name="object 31"/>
            <p:cNvSpPr/>
            <p:nvPr/>
          </p:nvSpPr>
          <p:spPr>
            <a:xfrm>
              <a:off x="1583270" y="22381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90" h="98425">
                  <a:moveTo>
                    <a:pt x="0" y="0"/>
                  </a:moveTo>
                  <a:lnTo>
                    <a:pt x="33746" y="98178"/>
                  </a:lnTo>
                </a:path>
              </a:pathLst>
            </a:custGeom>
            <a:ln w="76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1583270" y="2336289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90" h="98425">
                  <a:moveTo>
                    <a:pt x="33746" y="0"/>
                  </a:moveTo>
                  <a:lnTo>
                    <a:pt x="0" y="98178"/>
                  </a:lnTo>
                </a:path>
              </a:pathLst>
            </a:custGeom>
            <a:ln w="769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3" name="object 33"/>
          <p:cNvSpPr txBox="1"/>
          <p:nvPr/>
        </p:nvSpPr>
        <p:spPr>
          <a:xfrm>
            <a:off x="940617" y="2096226"/>
            <a:ext cx="88900" cy="22415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300" spc="-805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76300" y="1802201"/>
            <a:ext cx="5407660" cy="920115"/>
          </a:xfrm>
          <a:prstGeom prst="rect">
            <a:avLst/>
          </a:prstGeom>
        </p:spPr>
        <p:txBody>
          <a:bodyPr wrap="square" lIns="0" tIns="9588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755"/>
              </a:spcBef>
            </a:pPr>
            <a:r>
              <a:rPr dirty="0" baseline="2525" sz="1650">
                <a:latin typeface="Calibri"/>
                <a:cs typeface="Calibri"/>
              </a:rPr>
              <a:t>Let’s</a:t>
            </a:r>
            <a:r>
              <a:rPr dirty="0" baseline="2525" sz="1650" spc="-7">
                <a:latin typeface="Calibri"/>
                <a:cs typeface="Calibri"/>
              </a:rPr>
              <a:t> first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recall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equation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of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contains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104">
                <a:latin typeface="Times New Roman"/>
                <a:cs typeface="Times New Roman"/>
              </a:rPr>
              <a:t>0</a:t>
            </a:r>
            <a:r>
              <a:rPr dirty="0" baseline="-18518" sz="1125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baseline="-18518" sz="1125" spc="-97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z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>
                <a:latin typeface="Times New Roman"/>
                <a:cs typeface="Times New Roman"/>
              </a:rPr>
              <a:t> </a:t>
            </a:r>
            <a:r>
              <a:rPr dirty="0" sz="1700" spc="-195">
                <a:latin typeface="Symbol"/>
                <a:cs typeface="Symbol"/>
              </a:rPr>
              <a:t></a:t>
            </a:r>
            <a:r>
              <a:rPr dirty="0" sz="1700" spc="-30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with </a:t>
            </a:r>
            <a:r>
              <a:rPr dirty="0" baseline="2525" sz="1650" spc="-7">
                <a:latin typeface="Calibri"/>
                <a:cs typeface="Calibri"/>
              </a:rPr>
              <a:t>normal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vector</a:t>
            </a:r>
            <a:endParaRPr baseline="2525" sz="1650">
              <a:latin typeface="Calibri"/>
              <a:cs typeface="Calibri"/>
            </a:endParaRPr>
          </a:p>
          <a:p>
            <a:pPr marL="61594">
              <a:lnSpc>
                <a:spcPct val="100000"/>
              </a:lnSpc>
              <a:spcBef>
                <a:spcPts val="495"/>
              </a:spcBef>
            </a:pPr>
            <a:r>
              <a:rPr dirty="0" baseline="2136" sz="1950" spc="-67" i="1">
                <a:latin typeface="Times New Roman"/>
                <a:cs typeface="Times New Roman"/>
              </a:rPr>
              <a:t>n</a:t>
            </a:r>
            <a:r>
              <a:rPr dirty="0" baseline="2136" sz="1950" spc="-67" i="1">
                <a:latin typeface="Times New Roman"/>
                <a:cs typeface="Times New Roman"/>
              </a:rPr>
              <a:t> </a:t>
            </a:r>
            <a:r>
              <a:rPr dirty="0" baseline="2136" sz="1950" spc="-75">
                <a:latin typeface="Symbol"/>
                <a:cs typeface="Symbol"/>
              </a:rPr>
              <a:t></a:t>
            </a:r>
            <a:r>
              <a:rPr dirty="0" baseline="2136" sz="1950" spc="-75">
                <a:latin typeface="Times New Roman"/>
                <a:cs typeface="Times New Roman"/>
              </a:rPr>
              <a:t> </a:t>
            </a:r>
            <a:r>
              <a:rPr dirty="0" baseline="2136" sz="1950" spc="112">
                <a:latin typeface="Times New Roman"/>
                <a:cs typeface="Times New Roman"/>
              </a:rPr>
              <a:t> </a:t>
            </a:r>
            <a:r>
              <a:rPr dirty="0" baseline="2136" sz="1950" spc="-44" i="1">
                <a:latin typeface="Times New Roman"/>
                <a:cs typeface="Times New Roman"/>
              </a:rPr>
              <a:t>a</a:t>
            </a:r>
            <a:r>
              <a:rPr dirty="0" baseline="2136" sz="1950" spc="-37">
                <a:latin typeface="Times New Roman"/>
                <a:cs typeface="Times New Roman"/>
              </a:rPr>
              <a:t>,</a:t>
            </a:r>
            <a:r>
              <a:rPr dirty="0" baseline="2136" sz="1950" spc="-322">
                <a:latin typeface="Times New Roman"/>
                <a:cs typeface="Times New Roman"/>
              </a:rPr>
              <a:t> </a:t>
            </a:r>
            <a:r>
              <a:rPr dirty="0" baseline="2136" sz="1950" spc="-67" i="1">
                <a:latin typeface="Times New Roman"/>
                <a:cs typeface="Times New Roman"/>
              </a:rPr>
              <a:t>b</a:t>
            </a:r>
            <a:r>
              <a:rPr dirty="0" baseline="2136" sz="1950" spc="-37">
                <a:latin typeface="Times New Roman"/>
                <a:cs typeface="Times New Roman"/>
              </a:rPr>
              <a:t>,</a:t>
            </a:r>
            <a:r>
              <a:rPr dirty="0" baseline="2136" sz="1950" spc="-292">
                <a:latin typeface="Times New Roman"/>
                <a:cs typeface="Times New Roman"/>
              </a:rPr>
              <a:t> </a:t>
            </a:r>
            <a:r>
              <a:rPr dirty="0" baseline="2136" sz="1950" spc="-60" i="1">
                <a:latin typeface="Times New Roman"/>
                <a:cs typeface="Times New Roman"/>
              </a:rPr>
              <a:t>c</a:t>
            </a:r>
            <a:r>
              <a:rPr dirty="0" baseline="2136" sz="1950" i="1">
                <a:latin typeface="Times New Roman"/>
                <a:cs typeface="Times New Roman"/>
              </a:rPr>
              <a:t>  </a:t>
            </a:r>
            <a:r>
              <a:rPr dirty="0" baseline="2136" sz="1950" spc="-1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</a:t>
            </a:r>
            <a:r>
              <a:rPr dirty="0" sz="1100">
                <a:latin typeface="Calibri"/>
                <a:cs typeface="Calibri"/>
              </a:rPr>
              <a:t>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</a:t>
            </a:r>
            <a:r>
              <a:rPr dirty="0" sz="1100">
                <a:latin typeface="Calibri"/>
                <a:cs typeface="Calibri"/>
              </a:rPr>
              <a:t>ven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</a:t>
            </a:r>
            <a:r>
              <a:rPr dirty="0" sz="1100">
                <a:latin typeface="Calibri"/>
                <a:cs typeface="Calibri"/>
              </a:rPr>
              <a:t>y,</a:t>
            </a:r>
            <a:endParaRPr sz="1100">
              <a:latin typeface="Calibri"/>
              <a:cs typeface="Calibri"/>
            </a:endParaRPr>
          </a:p>
          <a:p>
            <a:pPr marL="1937385">
              <a:lnSpc>
                <a:spcPct val="100000"/>
              </a:lnSpc>
              <a:spcBef>
                <a:spcPts val="250"/>
              </a:spcBef>
            </a:pPr>
            <a:r>
              <a:rPr dirty="0" baseline="4273" sz="1950" spc="-89" i="1">
                <a:latin typeface="Times New Roman"/>
                <a:cs typeface="Times New Roman"/>
              </a:rPr>
              <a:t>a</a:t>
            </a:r>
            <a:r>
              <a:rPr dirty="0" baseline="4273" sz="1950" spc="-270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x</a:t>
            </a:r>
            <a:r>
              <a:rPr dirty="0" baseline="4273" sz="1950" spc="-172" i="1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120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b</a:t>
            </a:r>
            <a:r>
              <a:rPr dirty="0" baseline="4273" sz="1950" spc="-300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15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4273" sz="1950" spc="-142" i="1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22">
                <a:latin typeface="Times New Roman"/>
                <a:cs typeface="Times New Roman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c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z</a:t>
            </a:r>
            <a:r>
              <a:rPr dirty="0" baseline="4273" sz="1950" spc="-127" i="1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z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01681" y="2899737"/>
            <a:ext cx="5888990" cy="70612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12700" marR="5080">
              <a:lnSpc>
                <a:spcPct val="101800"/>
              </a:lnSpc>
              <a:spcBef>
                <a:spcPts val="80"/>
              </a:spcBef>
            </a:pPr>
            <a:r>
              <a:rPr dirty="0" sz="1100">
                <a:latin typeface="Calibri"/>
                <a:cs typeface="Calibri"/>
              </a:rPr>
              <a:t>When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introduced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on </a:t>
            </a:r>
            <a:r>
              <a:rPr dirty="0" sz="1100" spc="-5">
                <a:solidFill>
                  <a:srgbClr val="0063FF"/>
                </a:solidFill>
                <a:latin typeface="Calibri"/>
                <a:cs typeface="Calibri"/>
              </a:rPr>
              <a:t>directional</a:t>
            </a:r>
            <a:r>
              <a:rPr dirty="0" sz="1100" spc="5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3FF"/>
                </a:solidFill>
                <a:latin typeface="Calibri"/>
                <a:cs typeface="Calibri"/>
              </a:rPr>
              <a:t>derivatives</a:t>
            </a:r>
            <a:r>
              <a:rPr dirty="0" sz="1100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gave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b="1">
                <a:latin typeface="Calibri"/>
                <a:cs typeface="Calibri"/>
              </a:rPr>
              <a:t>Fact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17447" y="3605784"/>
            <a:ext cx="5937885" cy="836930"/>
          </a:xfrm>
          <a:prstGeom prst="rect">
            <a:avLst/>
          </a:prstGeom>
          <a:solidFill>
            <a:srgbClr val="CCFFFF"/>
          </a:solidFill>
          <a:ln w="6096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67945">
              <a:lnSpc>
                <a:spcPts val="1880"/>
              </a:lnSpc>
            </a:pP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gradient </a:t>
            </a:r>
            <a:r>
              <a:rPr dirty="0" baseline="2525" sz="1650">
                <a:latin typeface="Calibri"/>
                <a:cs typeface="Calibri"/>
              </a:rPr>
              <a:t>vector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baseline="4273" sz="1950" spc="-30">
                <a:latin typeface="Symbol"/>
                <a:cs typeface="Symbol"/>
              </a:rPr>
              <a:t></a:t>
            </a:r>
            <a:r>
              <a:rPr dirty="0" baseline="4273" sz="1950" spc="-30" i="1">
                <a:latin typeface="Times New Roman"/>
                <a:cs typeface="Times New Roman"/>
              </a:rPr>
              <a:t>f</a:t>
            </a:r>
            <a:r>
              <a:rPr dirty="0" baseline="4273" sz="1950" spc="142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x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-104">
                <a:latin typeface="Times New Roman"/>
                <a:cs typeface="Times New Roman"/>
              </a:rPr>
              <a:t> 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67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y</a:t>
            </a:r>
            <a:r>
              <a:rPr dirty="0" baseline="-18518" sz="1125" spc="-30">
                <a:latin typeface="Times New Roman"/>
                <a:cs typeface="Times New Roman"/>
              </a:rPr>
              <a:t>0</a:t>
            </a:r>
            <a:r>
              <a:rPr dirty="0" baseline="-18518" sz="1125" spc="22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orthogonal </a:t>
            </a:r>
            <a:r>
              <a:rPr dirty="0" baseline="2525" sz="1650">
                <a:latin typeface="Calibri"/>
                <a:cs typeface="Calibri"/>
              </a:rPr>
              <a:t>(or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perpendicular) to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 spc="-7">
                <a:solidFill>
                  <a:srgbClr val="0063FF"/>
                </a:solidFill>
                <a:latin typeface="Calibri"/>
                <a:cs typeface="Calibri"/>
              </a:rPr>
              <a:t>level</a:t>
            </a:r>
            <a:r>
              <a:rPr dirty="0" baseline="2525" sz="1650" spc="-15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baseline="2525" sz="1650">
                <a:solidFill>
                  <a:srgbClr val="0063FF"/>
                </a:solidFill>
                <a:latin typeface="Calibri"/>
                <a:cs typeface="Calibri"/>
              </a:rPr>
              <a:t>curve</a:t>
            </a:r>
            <a:r>
              <a:rPr dirty="0" baseline="2525" sz="1650" spc="600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f</a:t>
            </a:r>
            <a:r>
              <a:rPr dirty="0" baseline="4273" sz="1950" spc="97" i="1">
                <a:latin typeface="Times New Roman"/>
                <a:cs typeface="Times New Roman"/>
              </a:rPr>
              <a:t> </a:t>
            </a:r>
            <a:r>
              <a:rPr dirty="0" sz="1700" spc="-185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60">
                <a:latin typeface="Times New Roman"/>
                <a:cs typeface="Times New Roman"/>
              </a:rPr>
              <a:t>,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y</a:t>
            </a:r>
            <a:r>
              <a:rPr dirty="0" sz="1700" spc="-7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Symbol"/>
                <a:cs typeface="Symbol"/>
              </a:rPr>
              <a:t>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k</a:t>
            </a:r>
            <a:r>
              <a:rPr dirty="0" baseline="4273" sz="1950" spc="375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endParaRPr baseline="2525" sz="165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40"/>
              </a:spcBef>
            </a:pP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195">
                <a:latin typeface="Calibri"/>
                <a:cs typeface="Calibri"/>
              </a:rPr>
              <a:t> </a:t>
            </a:r>
            <a:r>
              <a:rPr dirty="0" sz="1700" spc="-204">
                <a:latin typeface="Symbol"/>
                <a:cs typeface="Symbol"/>
              </a:rPr>
              <a:t></a:t>
            </a:r>
            <a:r>
              <a:rPr dirty="0" sz="1700" spc="-280">
                <a:latin typeface="Times New Roman"/>
                <a:cs typeface="Times New Roman"/>
              </a:rPr>
              <a:t> </a:t>
            </a:r>
            <a:r>
              <a:rPr dirty="0" baseline="4273" sz="1950" spc="-127" i="1">
                <a:latin typeface="Times New Roman"/>
                <a:cs typeface="Times New Roman"/>
              </a:rPr>
              <a:t>x</a:t>
            </a:r>
            <a:r>
              <a:rPr dirty="0" baseline="-18518" sz="1125" spc="-127">
                <a:latin typeface="Times New Roman"/>
                <a:cs typeface="Times New Roman"/>
              </a:rPr>
              <a:t>0 </a:t>
            </a:r>
            <a:r>
              <a:rPr dirty="0" baseline="4273" sz="1950" spc="-75">
                <a:latin typeface="Times New Roman"/>
                <a:cs typeface="Times New Roman"/>
              </a:rPr>
              <a:t>,</a:t>
            </a:r>
            <a:r>
              <a:rPr dirty="0" baseline="4273" sz="1950" spc="-120">
                <a:latin typeface="Times New Roman"/>
                <a:cs typeface="Times New Roman"/>
              </a:rPr>
              <a:t> </a:t>
            </a:r>
            <a:r>
              <a:rPr dirty="0" baseline="4273" sz="1950" spc="-112" i="1">
                <a:latin typeface="Times New Roman"/>
                <a:cs typeface="Times New Roman"/>
              </a:rPr>
              <a:t>y</a:t>
            </a:r>
            <a:r>
              <a:rPr dirty="0" baseline="-18518" sz="1125" spc="-112">
                <a:latin typeface="Times New Roman"/>
                <a:cs typeface="Times New Roman"/>
              </a:rPr>
              <a:t>0</a:t>
            </a:r>
            <a:r>
              <a:rPr dirty="0" baseline="-18518" sz="1125" spc="-7">
                <a:latin typeface="Times New Roman"/>
                <a:cs typeface="Times New Roman"/>
              </a:rPr>
              <a:t> </a:t>
            </a:r>
            <a:r>
              <a:rPr dirty="0" sz="1700" spc="-204">
                <a:latin typeface="Symbol"/>
                <a:cs typeface="Symbol"/>
              </a:rPr>
              <a:t>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39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Likewise,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gradient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vector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baseline="4273" sz="1950" spc="-37">
                <a:latin typeface="Symbol"/>
                <a:cs typeface="Symbol"/>
              </a:rPr>
              <a:t></a:t>
            </a:r>
            <a:r>
              <a:rPr dirty="0" baseline="4273" sz="1950" spc="-37" i="1">
                <a:latin typeface="Times New Roman"/>
                <a:cs typeface="Times New Roman"/>
              </a:rPr>
              <a:t>f</a:t>
            </a:r>
            <a:r>
              <a:rPr dirty="0" baseline="4273" sz="1950" spc="142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54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x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-104">
                <a:latin typeface="Times New Roman"/>
                <a:cs typeface="Times New Roman"/>
              </a:rPr>
              <a:t> 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y</a:t>
            </a:r>
            <a:r>
              <a:rPr dirty="0" baseline="-18518" sz="1125" spc="-30">
                <a:latin typeface="Times New Roman"/>
                <a:cs typeface="Times New Roman"/>
              </a:rPr>
              <a:t>0</a:t>
            </a:r>
            <a:r>
              <a:rPr dirty="0" baseline="-18518" sz="1125" spc="-104">
                <a:latin typeface="Times New Roman"/>
                <a:cs typeface="Times New Roman"/>
              </a:rPr>
              <a:t> 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165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z</a:t>
            </a:r>
            <a:r>
              <a:rPr dirty="0" baseline="-18518" sz="1125" spc="-22">
                <a:latin typeface="Times New Roman"/>
                <a:cs typeface="Times New Roman"/>
              </a:rPr>
              <a:t>0</a:t>
            </a:r>
            <a:r>
              <a:rPr dirty="0" baseline="-18518" sz="1125" spc="30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orthogonal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to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level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surface</a:t>
            </a:r>
            <a:endParaRPr baseline="2525" sz="1650">
              <a:latin typeface="Calibri"/>
              <a:cs typeface="Calibri"/>
            </a:endParaRPr>
          </a:p>
          <a:p>
            <a:pPr marL="123189">
              <a:lnSpc>
                <a:spcPct val="100000"/>
              </a:lnSpc>
              <a:spcBef>
                <a:spcPts val="135"/>
              </a:spcBef>
            </a:pPr>
            <a:r>
              <a:rPr dirty="0" baseline="4273" sz="1950" spc="-22" i="1">
                <a:latin typeface="Times New Roman"/>
                <a:cs typeface="Times New Roman"/>
              </a:rPr>
              <a:t>f</a:t>
            </a:r>
            <a:r>
              <a:rPr dirty="0" baseline="4273" sz="1950" spc="127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60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x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82">
                <a:latin typeface="Times New Roman"/>
                <a:cs typeface="Times New Roman"/>
              </a:rPr>
              <a:t> </a:t>
            </a:r>
            <a:r>
              <a:rPr dirty="0" baseline="4273" sz="1950" spc="7" i="1">
                <a:latin typeface="Times New Roman"/>
                <a:cs typeface="Times New Roman"/>
              </a:rPr>
              <a:t>y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165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z</a:t>
            </a:r>
            <a:r>
              <a:rPr dirty="0" baseline="4273" sz="1950" spc="-300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50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Symbol"/>
                <a:cs typeface="Symbol"/>
              </a:rPr>
              <a:t></a:t>
            </a:r>
            <a:r>
              <a:rPr dirty="0" baseline="4273" sz="1950" spc="-52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k</a:t>
            </a:r>
            <a:r>
              <a:rPr dirty="0" baseline="4273" sz="1950" i="1">
                <a:latin typeface="Times New Roman"/>
                <a:cs typeface="Times New Roman"/>
              </a:rPr>
              <a:t> </a:t>
            </a:r>
            <a:r>
              <a:rPr dirty="0" baseline="4273" sz="1950" spc="-112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 spc="-7">
                <a:latin typeface="Calibri"/>
                <a:cs typeface="Calibri"/>
              </a:rPr>
              <a:t>h</a:t>
            </a:r>
            <a:r>
              <a:rPr dirty="0" baseline="2525" sz="1650">
                <a:latin typeface="Calibri"/>
                <a:cs typeface="Calibri"/>
              </a:rPr>
              <a:t>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</a:t>
            </a:r>
            <a:r>
              <a:rPr dirty="0" baseline="2525" sz="1650" spc="7">
                <a:latin typeface="Calibri"/>
                <a:cs typeface="Calibri"/>
              </a:rPr>
              <a:t>o</a:t>
            </a:r>
            <a:r>
              <a:rPr dirty="0" baseline="2525" sz="1650" spc="-7">
                <a:latin typeface="Calibri"/>
                <a:cs typeface="Calibri"/>
              </a:rPr>
              <a:t>in</a:t>
            </a:r>
            <a:r>
              <a:rPr dirty="0" baseline="2525" sz="1650">
                <a:latin typeface="Calibri"/>
                <a:cs typeface="Calibri"/>
              </a:rPr>
              <a:t>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187">
                <a:latin typeface="Calibri"/>
                <a:cs typeface="Calibri"/>
              </a:rPr>
              <a:t> 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275">
                <a:latin typeface="Times New Roman"/>
                <a:cs typeface="Times New Roman"/>
              </a:rPr>
              <a:t> </a:t>
            </a:r>
            <a:r>
              <a:rPr dirty="0" baseline="4273" sz="1950" spc="-142" i="1">
                <a:latin typeface="Times New Roman"/>
                <a:cs typeface="Times New Roman"/>
              </a:rPr>
              <a:t>x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20">
                <a:latin typeface="Times New Roman"/>
                <a:cs typeface="Times New Roman"/>
              </a:rPr>
              <a:t> </a:t>
            </a:r>
            <a:r>
              <a:rPr dirty="0" baseline="4273" sz="1950" spc="-120" i="1">
                <a:latin typeface="Times New Roman"/>
                <a:cs typeface="Times New Roman"/>
              </a:rPr>
              <a:t>y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95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z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 spc="-7">
                <a:latin typeface="Times New Roman"/>
                <a:cs typeface="Times New Roman"/>
              </a:rPr>
              <a:t> 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504339" y="5325265"/>
            <a:ext cx="43180" cy="221615"/>
            <a:chOff x="3504339" y="5325265"/>
            <a:chExt cx="43180" cy="221615"/>
          </a:xfrm>
        </p:grpSpPr>
        <p:sp>
          <p:nvSpPr>
            <p:cNvPr id="38" name="object 38"/>
            <p:cNvSpPr/>
            <p:nvPr/>
          </p:nvSpPr>
          <p:spPr>
            <a:xfrm>
              <a:off x="3508004" y="5328930"/>
              <a:ext cx="36195" cy="107314"/>
            </a:xfrm>
            <a:custGeom>
              <a:avLst/>
              <a:gdLst/>
              <a:ahLst/>
              <a:cxnLst/>
              <a:rect l="l" t="t" r="r" b="b"/>
              <a:pathLst>
                <a:path w="36195" h="107314">
                  <a:moveTo>
                    <a:pt x="35806" y="0"/>
                  </a:moveTo>
                  <a:lnTo>
                    <a:pt x="0" y="107115"/>
                  </a:lnTo>
                </a:path>
              </a:pathLst>
            </a:custGeom>
            <a:ln w="73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3508004" y="5436045"/>
              <a:ext cx="36195" cy="107314"/>
            </a:xfrm>
            <a:custGeom>
              <a:avLst/>
              <a:gdLst/>
              <a:ahLst/>
              <a:cxnLst/>
              <a:rect l="l" t="t" r="r" b="b"/>
              <a:pathLst>
                <a:path w="36195" h="107314">
                  <a:moveTo>
                    <a:pt x="0" y="0"/>
                  </a:moveTo>
                  <a:lnTo>
                    <a:pt x="35806" y="107115"/>
                  </a:lnTo>
                </a:path>
              </a:pathLst>
            </a:custGeom>
            <a:ln w="73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0" name="object 40"/>
          <p:cNvGrpSpPr/>
          <p:nvPr/>
        </p:nvGrpSpPr>
        <p:grpSpPr>
          <a:xfrm>
            <a:off x="4084560" y="5325265"/>
            <a:ext cx="43180" cy="221615"/>
            <a:chOff x="4084560" y="5325265"/>
            <a:chExt cx="43180" cy="221615"/>
          </a:xfrm>
        </p:grpSpPr>
        <p:sp>
          <p:nvSpPr>
            <p:cNvPr id="41" name="object 41"/>
            <p:cNvSpPr/>
            <p:nvPr/>
          </p:nvSpPr>
          <p:spPr>
            <a:xfrm>
              <a:off x="4088225" y="5328930"/>
              <a:ext cx="36195" cy="107314"/>
            </a:xfrm>
            <a:custGeom>
              <a:avLst/>
              <a:gdLst/>
              <a:ahLst/>
              <a:cxnLst/>
              <a:rect l="l" t="t" r="r" b="b"/>
              <a:pathLst>
                <a:path w="36195" h="107314">
                  <a:moveTo>
                    <a:pt x="0" y="0"/>
                  </a:moveTo>
                  <a:lnTo>
                    <a:pt x="35806" y="107115"/>
                  </a:lnTo>
                </a:path>
              </a:pathLst>
            </a:custGeom>
            <a:ln w="73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4088225" y="5436045"/>
              <a:ext cx="36195" cy="107314"/>
            </a:xfrm>
            <a:custGeom>
              <a:avLst/>
              <a:gdLst/>
              <a:ahLst/>
              <a:cxnLst/>
              <a:rect l="l" t="t" r="r" b="b"/>
              <a:pathLst>
                <a:path w="36195" h="107314">
                  <a:moveTo>
                    <a:pt x="35806" y="0"/>
                  </a:moveTo>
                  <a:lnTo>
                    <a:pt x="0" y="107115"/>
                  </a:lnTo>
                </a:path>
              </a:pathLst>
            </a:custGeom>
            <a:ln w="732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825500" y="4594297"/>
            <a:ext cx="6100445" cy="4315460"/>
          </a:xfrm>
          <a:prstGeom prst="rect">
            <a:avLst/>
          </a:prstGeom>
        </p:spPr>
        <p:txBody>
          <a:bodyPr wrap="square" lIns="0" tIns="10160" rIns="0" bIns="0" rtlCol="0" vert="horz">
            <a:spAutoFit/>
          </a:bodyPr>
          <a:lstStyle/>
          <a:p>
            <a:pPr marL="88900" marR="548640">
              <a:lnSpc>
                <a:spcPct val="101800"/>
              </a:lnSpc>
              <a:spcBef>
                <a:spcPts val="80"/>
              </a:spcBef>
            </a:pPr>
            <a:r>
              <a:rPr dirty="0" sz="1100" spc="-5">
                <a:latin typeface="Calibri"/>
                <a:cs typeface="Calibri"/>
              </a:rPr>
              <a:t>Actually,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says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always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orthogonal,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 </a:t>
            </a:r>
            <a:r>
              <a:rPr dirty="0" sz="1100" spc="-5" i="1">
                <a:latin typeface="Calibri"/>
                <a:cs typeface="Calibri"/>
              </a:rPr>
              <a:t>normal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vector is,</a:t>
            </a:r>
            <a:endParaRPr sz="1100">
              <a:latin typeface="Calibri"/>
              <a:cs typeface="Calibri"/>
            </a:endParaRPr>
          </a:p>
          <a:p>
            <a:pPr algn="ctr" marR="514984">
              <a:lnSpc>
                <a:spcPct val="100000"/>
              </a:lnSpc>
              <a:spcBef>
                <a:spcPts val="320"/>
              </a:spcBef>
            </a:pPr>
            <a:r>
              <a:rPr dirty="0" sz="1150" spc="15">
                <a:latin typeface="Symbol"/>
                <a:cs typeface="Symbol"/>
              </a:rPr>
              <a:t></a:t>
            </a:r>
            <a:r>
              <a:rPr dirty="0" sz="1150" i="1">
                <a:latin typeface="Times New Roman"/>
                <a:cs typeface="Times New Roman"/>
              </a:rPr>
              <a:t>f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80">
                <a:latin typeface="Times New Roman"/>
                <a:cs typeface="Times New Roman"/>
              </a:rPr>
              <a:t> </a:t>
            </a:r>
            <a:r>
              <a:rPr dirty="0" sz="1150" spc="80" i="1">
                <a:latin typeface="Times New Roman"/>
                <a:cs typeface="Times New Roman"/>
              </a:rPr>
              <a:t>f</a:t>
            </a:r>
            <a:r>
              <a:rPr dirty="0" baseline="-25641" sz="975" spc="15" i="1">
                <a:latin typeface="Times New Roman"/>
                <a:cs typeface="Times New Roman"/>
              </a:rPr>
              <a:t>x</a:t>
            </a:r>
            <a:r>
              <a:rPr dirty="0" baseline="-25641" sz="975" spc="-52" i="1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,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f</a:t>
            </a:r>
            <a:r>
              <a:rPr dirty="0" sz="1150" spc="-175" i="1">
                <a:latin typeface="Times New Roman"/>
                <a:cs typeface="Times New Roman"/>
              </a:rPr>
              <a:t> </a:t>
            </a:r>
            <a:r>
              <a:rPr dirty="0" baseline="-25641" sz="975" spc="15" i="1">
                <a:latin typeface="Times New Roman"/>
                <a:cs typeface="Times New Roman"/>
              </a:rPr>
              <a:t>y</a:t>
            </a:r>
            <a:r>
              <a:rPr dirty="0" baseline="-25641" sz="975" spc="-37" i="1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,</a:t>
            </a:r>
            <a:r>
              <a:rPr dirty="0" sz="1150" spc="75">
                <a:latin typeface="Times New Roman"/>
                <a:cs typeface="Times New Roman"/>
              </a:rPr>
              <a:t> </a:t>
            </a:r>
            <a:r>
              <a:rPr dirty="0" sz="1150" spc="80" i="1">
                <a:latin typeface="Times New Roman"/>
                <a:cs typeface="Times New Roman"/>
              </a:rPr>
              <a:t>f</a:t>
            </a:r>
            <a:r>
              <a:rPr dirty="0" baseline="-25641" sz="975" spc="7" i="1">
                <a:latin typeface="Times New Roman"/>
                <a:cs typeface="Times New Roman"/>
              </a:rPr>
              <a:t>z</a:t>
            </a:r>
            <a:endParaRPr baseline="-25641" sz="975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baseline="2525" sz="1650">
                <a:latin typeface="Calibri"/>
                <a:cs typeface="Calibri"/>
              </a:rPr>
              <a:t>So, the</a:t>
            </a:r>
            <a:r>
              <a:rPr dirty="0" baseline="2525" sz="1650" spc="-7">
                <a:latin typeface="Calibri"/>
                <a:cs typeface="Calibri"/>
              </a:rPr>
              <a:t> tangent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surface </a:t>
            </a:r>
            <a:r>
              <a:rPr dirty="0" baseline="2525" sz="1650">
                <a:latin typeface="Calibri"/>
                <a:cs typeface="Calibri"/>
              </a:rPr>
              <a:t>given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300">
                <a:latin typeface="Calibri"/>
                <a:cs typeface="Calibri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f</a:t>
            </a:r>
            <a:r>
              <a:rPr dirty="0" baseline="4273" sz="1950" spc="142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60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x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7" i="1">
                <a:latin typeface="Times New Roman"/>
                <a:cs typeface="Times New Roman"/>
              </a:rPr>
              <a:t>y</a:t>
            </a:r>
            <a:r>
              <a:rPr dirty="0" baseline="4273" sz="1950" spc="-7">
                <a:latin typeface="Times New Roman"/>
                <a:cs typeface="Times New Roman"/>
              </a:rPr>
              <a:t>,</a:t>
            </a:r>
            <a:r>
              <a:rPr dirty="0" baseline="4273" sz="1950" spc="-165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z</a:t>
            </a:r>
            <a:r>
              <a:rPr dirty="0" baseline="4273" sz="1950" spc="-292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50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Symbol"/>
                <a:cs typeface="Symbol"/>
              </a:rPr>
              <a:t></a:t>
            </a:r>
            <a:r>
              <a:rPr dirty="0" baseline="4273" sz="1950" spc="-44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k</a:t>
            </a:r>
            <a:r>
              <a:rPr dirty="0" baseline="4273" sz="1950" spc="390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104">
                <a:latin typeface="Times New Roman"/>
                <a:cs typeface="Times New Roman"/>
              </a:rPr>
              <a:t>0</a:t>
            </a:r>
            <a:r>
              <a:rPr dirty="0" baseline="-18518" sz="1125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baseline="-18518" sz="1125" spc="-97">
                <a:latin typeface="Times New Roman"/>
                <a:cs typeface="Times New Roman"/>
              </a:rPr>
              <a:t>0</a:t>
            </a:r>
            <a:r>
              <a:rPr dirty="0" baseline="-18518" sz="1125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95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z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>
                <a:latin typeface="Times New Roman"/>
                <a:cs typeface="Times New Roman"/>
              </a:rPr>
              <a:t> </a:t>
            </a:r>
            <a:r>
              <a:rPr dirty="0" sz="1700" spc="-195">
                <a:latin typeface="Symbol"/>
                <a:cs typeface="Symbol"/>
              </a:rPr>
              <a:t></a:t>
            </a:r>
            <a:r>
              <a:rPr dirty="0" sz="1700" spc="-3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has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equation,</a:t>
            </a:r>
            <a:endParaRPr baseline="2525" sz="1650">
              <a:latin typeface="Calibri"/>
              <a:cs typeface="Calibri"/>
            </a:endParaRPr>
          </a:p>
          <a:p>
            <a:pPr algn="ctr" marR="393700">
              <a:lnSpc>
                <a:spcPct val="100000"/>
              </a:lnSpc>
              <a:spcBef>
                <a:spcPts val="145"/>
              </a:spcBef>
            </a:pPr>
            <a:r>
              <a:rPr dirty="0" baseline="4273" sz="1950" spc="22" i="1">
                <a:latin typeface="Times New Roman"/>
                <a:cs typeface="Times New Roman"/>
              </a:rPr>
              <a:t>f</a:t>
            </a:r>
            <a:r>
              <a:rPr dirty="0" baseline="-18518" sz="1125" spc="22" i="1">
                <a:latin typeface="Times New Roman"/>
                <a:cs typeface="Times New Roman"/>
              </a:rPr>
              <a:t>x</a:t>
            </a:r>
            <a:r>
              <a:rPr dirty="0" baseline="-18518" sz="1125" spc="112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x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-18518" sz="1125" spc="-60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z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15">
                <a:latin typeface="Times New Roman"/>
                <a:cs typeface="Times New Roman"/>
              </a:rPr>
              <a:t> </a:t>
            </a:r>
            <a:r>
              <a:rPr dirty="0" sz="1700" spc="-114">
                <a:latin typeface="Symbol"/>
                <a:cs typeface="Symbol"/>
              </a:rPr>
              <a:t>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4273" sz="1950" spc="-165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-18518" sz="1125" spc="-67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229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</a:t>
            </a:r>
            <a:r>
              <a:rPr dirty="0" baseline="4273" sz="1950" spc="179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baseline="-18518" sz="1125" spc="-37" i="1">
                <a:latin typeface="Times New Roman"/>
                <a:cs typeface="Times New Roman"/>
              </a:rPr>
              <a:t>y</a:t>
            </a:r>
            <a:r>
              <a:rPr dirty="0" baseline="-18518" sz="1125" spc="127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-18518" sz="1125" spc="-67">
                <a:latin typeface="Times New Roman"/>
                <a:cs typeface="Times New Roman"/>
              </a:rPr>
              <a:t>0</a:t>
            </a:r>
            <a:r>
              <a:rPr dirty="0" baseline="-18518" sz="1125" spc="-104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-18518" sz="1125" spc="-60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z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14">
                <a:latin typeface="Symbol"/>
                <a:cs typeface="Symbol"/>
              </a:rPr>
              <a:t></a:t>
            </a:r>
            <a:r>
              <a:rPr dirty="0" sz="1700" spc="-210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y</a:t>
            </a:r>
            <a:r>
              <a:rPr dirty="0" baseline="4273" sz="1950" spc="-127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15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-18518" sz="1125" spc="-60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235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</a:t>
            </a:r>
            <a:r>
              <a:rPr dirty="0" baseline="4273" sz="1950" spc="187">
                <a:latin typeface="Times New Roman"/>
                <a:cs typeface="Times New Roman"/>
              </a:rPr>
              <a:t> </a:t>
            </a:r>
            <a:r>
              <a:rPr dirty="0" baseline="4273" sz="1950" spc="22" i="1">
                <a:latin typeface="Times New Roman"/>
                <a:cs typeface="Times New Roman"/>
              </a:rPr>
              <a:t>f</a:t>
            </a:r>
            <a:r>
              <a:rPr dirty="0" baseline="-18518" sz="1125" spc="22" i="1">
                <a:latin typeface="Times New Roman"/>
                <a:cs typeface="Times New Roman"/>
              </a:rPr>
              <a:t>z</a:t>
            </a:r>
            <a:r>
              <a:rPr dirty="0" baseline="-18518" sz="1125" spc="135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-18518" sz="1125" spc="-67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172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z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14">
                <a:latin typeface="Symbol"/>
                <a:cs typeface="Symbol"/>
              </a:rPr>
              <a:t>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z</a:t>
            </a:r>
            <a:r>
              <a:rPr dirty="0" baseline="4273" sz="1950" spc="-120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z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15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88900" marR="81280">
              <a:lnSpc>
                <a:spcPct val="101800"/>
              </a:lnSpc>
              <a:spcBef>
                <a:spcPts val="1585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much</a:t>
            </a:r>
            <a:r>
              <a:rPr dirty="0" sz="1100" spc="-5">
                <a:latin typeface="Calibri"/>
                <a:cs typeface="Calibri"/>
              </a:rPr>
              <a:t> 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that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previous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800">
              <a:latin typeface="Calibri"/>
              <a:cs typeface="Calibri"/>
            </a:endParaRPr>
          </a:p>
          <a:p>
            <a:pPr marL="88265" marR="109855">
              <a:lnSpc>
                <a:spcPts val="181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however,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using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general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formula.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see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let’s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start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with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equation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z</a:t>
            </a:r>
            <a:r>
              <a:rPr dirty="0" baseline="4273" sz="1950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277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112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x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y</a:t>
            </a:r>
            <a:r>
              <a:rPr dirty="0" sz="1700" spc="-60">
                <a:latin typeface="Symbol"/>
                <a:cs typeface="Symbol"/>
              </a:rPr>
              <a:t></a:t>
            </a:r>
            <a:r>
              <a:rPr dirty="0" sz="1700" spc="1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-22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we</a:t>
            </a:r>
            <a:r>
              <a:rPr dirty="0" baseline="2525" sz="1650" spc="-7">
                <a:latin typeface="Calibri"/>
                <a:cs typeface="Calibri"/>
              </a:rPr>
              <a:t> want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find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tangent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to</a:t>
            </a:r>
            <a:endParaRPr baseline="2525" sz="1650">
              <a:latin typeface="Calibri"/>
              <a:cs typeface="Calibri"/>
            </a:endParaRPr>
          </a:p>
          <a:p>
            <a:pPr marL="88900" indent="-635">
              <a:lnSpc>
                <a:spcPct val="100000"/>
              </a:lnSpc>
              <a:spcBef>
                <a:spcPts val="125"/>
              </a:spcBef>
            </a:pP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surface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given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z</a:t>
            </a:r>
            <a:r>
              <a:rPr dirty="0" baseline="4273" sz="1950" spc="-15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270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112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x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9" i="1">
                <a:latin typeface="Times New Roman"/>
                <a:cs typeface="Times New Roman"/>
              </a:rPr>
              <a:t>y</a:t>
            </a:r>
            <a:r>
              <a:rPr dirty="0" sz="1700" spc="-60">
                <a:latin typeface="Symbol"/>
                <a:cs typeface="Symbol"/>
              </a:rPr>
              <a:t></a:t>
            </a:r>
            <a:r>
              <a:rPr dirty="0" sz="1700" spc="5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-7">
                <a:latin typeface="Calibri"/>
                <a:cs typeface="Calibri"/>
              </a:rPr>
              <a:t> point</a:t>
            </a:r>
            <a:r>
              <a:rPr dirty="0" baseline="2525" sz="1650" spc="202">
                <a:latin typeface="Calibri"/>
                <a:cs typeface="Calibri"/>
              </a:rPr>
              <a:t> 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275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104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20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baseline="-18518" sz="1125" spc="-97">
                <a:latin typeface="Times New Roman"/>
                <a:cs typeface="Times New Roman"/>
              </a:rPr>
              <a:t>0</a:t>
            </a:r>
            <a:r>
              <a:rPr dirty="0" baseline="-18518" sz="1125" spc="-120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,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z</a:t>
            </a:r>
            <a:r>
              <a:rPr dirty="0" baseline="-18518" sz="1125" spc="-75">
                <a:latin typeface="Times New Roman"/>
                <a:cs typeface="Times New Roman"/>
              </a:rPr>
              <a:t>0</a:t>
            </a:r>
            <a:r>
              <a:rPr dirty="0" baseline="-18518" sz="1125" spc="-7">
                <a:latin typeface="Times New Roman"/>
                <a:cs typeface="Times New Roman"/>
              </a:rPr>
              <a:t> </a:t>
            </a:r>
            <a:r>
              <a:rPr dirty="0" sz="1700" spc="-195">
                <a:latin typeface="Symbol"/>
                <a:cs typeface="Symbol"/>
              </a:rPr>
              <a:t></a:t>
            </a:r>
            <a:r>
              <a:rPr dirty="0" sz="1700" spc="-4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where</a:t>
            </a:r>
            <a:r>
              <a:rPr dirty="0" baseline="2525" sz="1650" spc="367">
                <a:latin typeface="Calibri"/>
                <a:cs typeface="Calibri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z</a:t>
            </a:r>
            <a:r>
              <a:rPr dirty="0" baseline="-18518" sz="1125" spc="-37">
                <a:latin typeface="Times New Roman"/>
                <a:cs typeface="Times New Roman"/>
              </a:rPr>
              <a:t>0</a:t>
            </a:r>
            <a:r>
              <a:rPr dirty="0" baseline="-18518" sz="1125" spc="32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284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f</a:t>
            </a:r>
            <a:r>
              <a:rPr dirty="0" baseline="4273" sz="1950" spc="120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-18518" sz="1125" spc="-67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22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24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r>
              <a:rPr dirty="0" baseline="2525" sz="1650" spc="38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In </a:t>
            </a:r>
            <a:r>
              <a:rPr dirty="0" baseline="2525" sz="1650">
                <a:latin typeface="Calibri"/>
                <a:cs typeface="Calibri"/>
              </a:rPr>
              <a:t>order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to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use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endParaRPr baseline="2525" sz="1650">
              <a:latin typeface="Calibri"/>
              <a:cs typeface="Calibri"/>
            </a:endParaRPr>
          </a:p>
          <a:p>
            <a:pPr marL="88900" marR="153670">
              <a:lnSpc>
                <a:spcPct val="101800"/>
              </a:lnSpc>
              <a:spcBef>
                <a:spcPts val="240"/>
              </a:spcBef>
            </a:pPr>
            <a:r>
              <a:rPr dirty="0" sz="1100">
                <a:latin typeface="Calibri"/>
                <a:cs typeface="Calibri"/>
              </a:rPr>
              <a:t>formula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variables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easy </a:t>
            </a:r>
            <a:r>
              <a:rPr dirty="0" sz="1100" spc="-5">
                <a:latin typeface="Calibri"/>
                <a:cs typeface="Calibri"/>
              </a:rPr>
              <a:t>enough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subtract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394970">
              <a:lnSpc>
                <a:spcPts val="1935"/>
              </a:lnSpc>
            </a:pPr>
            <a:r>
              <a:rPr dirty="0" baseline="4273" sz="1950" spc="-60" i="1">
                <a:latin typeface="Times New Roman"/>
                <a:cs typeface="Times New Roman"/>
              </a:rPr>
              <a:t>f</a:t>
            </a:r>
            <a:r>
              <a:rPr dirty="0" baseline="4273" sz="1950" spc="89" i="1">
                <a:latin typeface="Times New Roman"/>
                <a:cs typeface="Times New Roman"/>
              </a:rPr>
              <a:t> </a:t>
            </a:r>
            <a:r>
              <a:rPr dirty="0" sz="1700" spc="-185">
                <a:latin typeface="Symbol"/>
                <a:cs typeface="Symbol"/>
              </a:rPr>
              <a:t></a:t>
            </a:r>
            <a:r>
              <a:rPr dirty="0" sz="1700" spc="-275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x</a:t>
            </a:r>
            <a:r>
              <a:rPr dirty="0" baseline="4273" sz="1950" spc="-52">
                <a:latin typeface="Times New Roman"/>
                <a:cs typeface="Times New Roman"/>
              </a:rPr>
              <a:t>,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67" i="1">
                <a:latin typeface="Times New Roman"/>
                <a:cs typeface="Times New Roman"/>
              </a:rPr>
              <a:t>y</a:t>
            </a:r>
            <a:r>
              <a:rPr dirty="0" sz="1700" spc="-18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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z</a:t>
            </a:r>
            <a:r>
              <a:rPr dirty="0" baseline="4273" sz="1950" spc="-22" i="1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</a:t>
            </a:r>
            <a:r>
              <a:rPr dirty="0" baseline="4273" sz="1950" spc="-112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88900">
              <a:lnSpc>
                <a:spcPts val="1265"/>
              </a:lnSpc>
              <a:spcBef>
                <a:spcPts val="1605"/>
              </a:spcBef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new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endParaRPr sz="1100">
              <a:latin typeface="Calibri"/>
              <a:cs typeface="Calibri"/>
            </a:endParaRPr>
          </a:p>
          <a:p>
            <a:pPr algn="ctr" marR="430530">
              <a:lnSpc>
                <a:spcPts val="1985"/>
              </a:lnSpc>
            </a:pPr>
            <a:r>
              <a:rPr dirty="0" baseline="4273" sz="1950" spc="-97" i="1">
                <a:latin typeface="Times New Roman"/>
                <a:cs typeface="Times New Roman"/>
              </a:rPr>
              <a:t>F</a:t>
            </a:r>
            <a:r>
              <a:rPr dirty="0" baseline="4273" sz="1950" spc="-127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y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z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-22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89" i="1">
                <a:latin typeface="Times New Roman"/>
                <a:cs typeface="Times New Roman"/>
              </a:rPr>
              <a:t>y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z</a:t>
            </a:r>
            <a:endParaRPr baseline="4273" sz="195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7" y="5610662"/>
            <a:ext cx="464820" cy="187960"/>
          </a:xfrm>
          <a:custGeom>
            <a:avLst/>
            <a:gdLst/>
            <a:ahLst/>
            <a:cxnLst/>
            <a:rect l="l" t="t" r="r" b="b"/>
            <a:pathLst>
              <a:path w="464819" h="187960">
                <a:moveTo>
                  <a:pt x="431226" y="0"/>
                </a:moveTo>
                <a:lnTo>
                  <a:pt x="33162" y="0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431226" y="187595"/>
                </a:lnTo>
                <a:lnTo>
                  <a:pt x="456098" y="145847"/>
                </a:lnTo>
                <a:lnTo>
                  <a:pt x="464389" y="93796"/>
                </a:lnTo>
                <a:lnTo>
                  <a:pt x="456098" y="41746"/>
                </a:lnTo>
                <a:lnTo>
                  <a:pt x="431226" y="0"/>
                </a:lnTo>
                <a:close/>
              </a:path>
            </a:pathLst>
          </a:custGeom>
          <a:solidFill>
            <a:srgbClr val="A9BF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881237" y="5043801"/>
            <a:ext cx="5915660" cy="528955"/>
            <a:chOff x="881237" y="5043801"/>
            <a:chExt cx="5915660" cy="528955"/>
          </a:xfrm>
        </p:grpSpPr>
        <p:sp>
          <p:nvSpPr>
            <p:cNvPr id="4" name="object 4"/>
            <p:cNvSpPr/>
            <p:nvPr/>
          </p:nvSpPr>
          <p:spPr>
            <a:xfrm>
              <a:off x="2842607" y="5385067"/>
              <a:ext cx="3833495" cy="187960"/>
            </a:xfrm>
            <a:custGeom>
              <a:avLst/>
              <a:gdLst/>
              <a:ahLst/>
              <a:cxnLst/>
              <a:rect l="l" t="t" r="r" b="b"/>
              <a:pathLst>
                <a:path w="3833495" h="187960">
                  <a:moveTo>
                    <a:pt x="3800060" y="-1"/>
                  </a:moveTo>
                  <a:lnTo>
                    <a:pt x="33164" y="-1"/>
                  </a:lnTo>
                  <a:lnTo>
                    <a:pt x="8291" y="41746"/>
                  </a:lnTo>
                  <a:lnTo>
                    <a:pt x="1" y="93796"/>
                  </a:lnTo>
                  <a:lnTo>
                    <a:pt x="8291" y="145846"/>
                  </a:lnTo>
                  <a:lnTo>
                    <a:pt x="33164" y="187594"/>
                  </a:lnTo>
                  <a:lnTo>
                    <a:pt x="3800060" y="187594"/>
                  </a:lnTo>
                  <a:lnTo>
                    <a:pt x="3824931" y="145846"/>
                  </a:lnTo>
                  <a:lnTo>
                    <a:pt x="3833222" y="93796"/>
                  </a:lnTo>
                  <a:lnTo>
                    <a:pt x="3824931" y="41746"/>
                  </a:lnTo>
                  <a:lnTo>
                    <a:pt x="3800060" y="-1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881237" y="5212611"/>
              <a:ext cx="5012055" cy="194945"/>
            </a:xfrm>
            <a:custGeom>
              <a:avLst/>
              <a:gdLst/>
              <a:ahLst/>
              <a:cxnLst/>
              <a:rect l="l" t="t" r="r" b="b"/>
              <a:pathLst>
                <a:path w="5012055" h="194945">
                  <a:moveTo>
                    <a:pt x="4978852" y="0"/>
                  </a:moveTo>
                  <a:lnTo>
                    <a:pt x="33162" y="1822"/>
                  </a:lnTo>
                  <a:lnTo>
                    <a:pt x="8290" y="43570"/>
                  </a:lnTo>
                  <a:lnTo>
                    <a:pt x="0" y="95620"/>
                  </a:lnTo>
                  <a:lnTo>
                    <a:pt x="8290" y="147671"/>
                  </a:lnTo>
                  <a:lnTo>
                    <a:pt x="33162" y="189419"/>
                  </a:lnTo>
                  <a:lnTo>
                    <a:pt x="4978852" y="194607"/>
                  </a:lnTo>
                  <a:lnTo>
                    <a:pt x="5000870" y="161157"/>
                  </a:lnTo>
                  <a:lnTo>
                    <a:pt x="5011879" y="119499"/>
                  </a:lnTo>
                  <a:lnTo>
                    <a:pt x="5011879" y="75106"/>
                  </a:lnTo>
                  <a:lnTo>
                    <a:pt x="5000870" y="33449"/>
                  </a:lnTo>
                  <a:lnTo>
                    <a:pt x="4978852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881237" y="5043801"/>
              <a:ext cx="5915660" cy="187960"/>
            </a:xfrm>
            <a:custGeom>
              <a:avLst/>
              <a:gdLst/>
              <a:ahLst/>
              <a:cxnLst/>
              <a:rect l="l" t="t" r="r" b="b"/>
              <a:pathLst>
                <a:path w="5915659" h="187960">
                  <a:moveTo>
                    <a:pt x="5882240" y="0"/>
                  </a:moveTo>
                  <a:lnTo>
                    <a:pt x="33162" y="0"/>
                  </a:lnTo>
                  <a:lnTo>
                    <a:pt x="8290" y="41748"/>
                  </a:lnTo>
                  <a:lnTo>
                    <a:pt x="0" y="93798"/>
                  </a:lnTo>
                  <a:lnTo>
                    <a:pt x="8290" y="145848"/>
                  </a:lnTo>
                  <a:lnTo>
                    <a:pt x="33162" y="187596"/>
                  </a:lnTo>
                  <a:lnTo>
                    <a:pt x="5882240" y="187596"/>
                  </a:lnTo>
                  <a:lnTo>
                    <a:pt x="5907112" y="145848"/>
                  </a:lnTo>
                  <a:lnTo>
                    <a:pt x="5915403" y="93798"/>
                  </a:lnTo>
                  <a:lnTo>
                    <a:pt x="5907112" y="41748"/>
                  </a:lnTo>
                  <a:lnTo>
                    <a:pt x="5882240" y="0"/>
                  </a:lnTo>
                  <a:close/>
                </a:path>
              </a:pathLst>
            </a:custGeom>
            <a:solidFill>
              <a:srgbClr val="A9BF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3092944" y="1901136"/>
            <a:ext cx="45085" cy="221615"/>
            <a:chOff x="3092944" y="1901136"/>
            <a:chExt cx="45085" cy="221615"/>
          </a:xfrm>
        </p:grpSpPr>
        <p:sp>
          <p:nvSpPr>
            <p:cNvPr id="8" name="object 8"/>
            <p:cNvSpPr/>
            <p:nvPr/>
          </p:nvSpPr>
          <p:spPr>
            <a:xfrm>
              <a:off x="3096744" y="1904936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7290" y="0"/>
                  </a:moveTo>
                  <a:lnTo>
                    <a:pt x="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096744" y="2011806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729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3720070" y="1901138"/>
            <a:ext cx="45085" cy="221615"/>
            <a:chOff x="3720070" y="1901138"/>
            <a:chExt cx="45085" cy="221615"/>
          </a:xfrm>
        </p:grpSpPr>
        <p:sp>
          <p:nvSpPr>
            <p:cNvPr id="11" name="object 11"/>
            <p:cNvSpPr/>
            <p:nvPr/>
          </p:nvSpPr>
          <p:spPr>
            <a:xfrm>
              <a:off x="3723870" y="1904938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729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723870" y="2011808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7290" y="0"/>
                  </a:moveTo>
                  <a:lnTo>
                    <a:pt x="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3" name="object 13"/>
          <p:cNvGrpSpPr/>
          <p:nvPr/>
        </p:nvGrpSpPr>
        <p:grpSpPr>
          <a:xfrm>
            <a:off x="3928578" y="1901139"/>
            <a:ext cx="45085" cy="221615"/>
            <a:chOff x="3928578" y="1901139"/>
            <a:chExt cx="45085" cy="221615"/>
          </a:xfrm>
        </p:grpSpPr>
        <p:sp>
          <p:nvSpPr>
            <p:cNvPr id="14" name="object 14"/>
            <p:cNvSpPr/>
            <p:nvPr/>
          </p:nvSpPr>
          <p:spPr>
            <a:xfrm>
              <a:off x="3932378" y="1904939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7290" y="0"/>
                  </a:moveTo>
                  <a:lnTo>
                    <a:pt x="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932378" y="2011809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729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4543274" y="1901141"/>
            <a:ext cx="45085" cy="221615"/>
            <a:chOff x="4543274" y="1901141"/>
            <a:chExt cx="45085" cy="221615"/>
          </a:xfrm>
        </p:grpSpPr>
        <p:sp>
          <p:nvSpPr>
            <p:cNvPr id="17" name="object 17"/>
            <p:cNvSpPr/>
            <p:nvPr/>
          </p:nvSpPr>
          <p:spPr>
            <a:xfrm>
              <a:off x="4547074" y="1904941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0" y="0"/>
                  </a:moveTo>
                  <a:lnTo>
                    <a:pt x="3729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4547074" y="2011811"/>
              <a:ext cx="37465" cy="107314"/>
            </a:xfrm>
            <a:custGeom>
              <a:avLst/>
              <a:gdLst/>
              <a:ahLst/>
              <a:cxnLst/>
              <a:rect l="l" t="t" r="r" b="b"/>
              <a:pathLst>
                <a:path w="37464" h="107314">
                  <a:moveTo>
                    <a:pt x="37290" y="0"/>
                  </a:moveTo>
                  <a:lnTo>
                    <a:pt x="0" y="106869"/>
                  </a:lnTo>
                </a:path>
              </a:pathLst>
            </a:custGeom>
            <a:ln w="759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850857" y="826170"/>
            <a:ext cx="5840095" cy="1666875"/>
          </a:xfrm>
          <a:prstGeom prst="rect">
            <a:avLst/>
          </a:prstGeom>
        </p:spPr>
        <p:txBody>
          <a:bodyPr wrap="square" lIns="0" tIns="45085" rIns="0" bIns="0" rtlCol="0" vert="horz">
            <a:spAutoFit/>
          </a:bodyPr>
          <a:lstStyle/>
          <a:p>
            <a:pPr algn="just" marL="63500" marR="30480" indent="31750">
              <a:lnSpc>
                <a:spcPct val="107400"/>
              </a:lnSpc>
              <a:spcBef>
                <a:spcPts val="355"/>
              </a:spcBef>
            </a:pPr>
            <a:r>
              <a:rPr dirty="0" baseline="2525" sz="1650">
                <a:latin typeface="Calibri"/>
                <a:cs typeface="Calibri"/>
              </a:rPr>
              <a:t>we can </a:t>
            </a:r>
            <a:r>
              <a:rPr dirty="0" baseline="2525" sz="1650" spc="-7">
                <a:latin typeface="Calibri"/>
                <a:cs typeface="Calibri"/>
              </a:rPr>
              <a:t>see that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surface </a:t>
            </a:r>
            <a:r>
              <a:rPr dirty="0" baseline="2525" sz="1650">
                <a:latin typeface="Calibri"/>
                <a:cs typeface="Calibri"/>
              </a:rPr>
              <a:t>given </a:t>
            </a:r>
            <a:r>
              <a:rPr dirty="0" baseline="2525" sz="1650" spc="-7">
                <a:latin typeface="Calibri"/>
                <a:cs typeface="Calibri"/>
              </a:rPr>
              <a:t>by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z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 spc="-89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175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x</a:t>
            </a:r>
            <a:r>
              <a:rPr dirty="0" baseline="4273" sz="1950" spc="-52">
                <a:latin typeface="Times New Roman"/>
                <a:cs typeface="Times New Roman"/>
              </a:rPr>
              <a:t>, </a:t>
            </a:r>
            <a:r>
              <a:rPr dirty="0" baseline="4273" sz="1950" spc="-89" i="1">
                <a:latin typeface="Times New Roman"/>
                <a:cs typeface="Times New Roman"/>
              </a:rPr>
              <a:t>y</a:t>
            </a:r>
            <a:r>
              <a:rPr dirty="0" sz="1700" spc="-60">
                <a:latin typeface="Symbol"/>
                <a:cs typeface="Symbol"/>
              </a:rPr>
              <a:t></a:t>
            </a:r>
            <a:r>
              <a:rPr dirty="0" sz="1700" spc="-6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identical to the surface given by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x</a:t>
            </a:r>
            <a:r>
              <a:rPr dirty="0" baseline="4273" sz="1950" spc="-22">
                <a:latin typeface="Times New Roman"/>
                <a:cs typeface="Times New Roman"/>
              </a:rPr>
              <a:t>, </a:t>
            </a:r>
            <a:r>
              <a:rPr dirty="0" baseline="4273" sz="1950" spc="-7" i="1">
                <a:latin typeface="Times New Roman"/>
                <a:cs typeface="Times New Roman"/>
              </a:rPr>
              <a:t>y</a:t>
            </a:r>
            <a:r>
              <a:rPr dirty="0" baseline="4273" sz="1950" spc="-7">
                <a:latin typeface="Times New Roman"/>
                <a:cs typeface="Times New Roman"/>
              </a:rPr>
              <a:t>, </a:t>
            </a:r>
            <a:r>
              <a:rPr dirty="0" baseline="4273" sz="1950" spc="-30" i="1">
                <a:latin typeface="Times New Roman"/>
                <a:cs typeface="Times New Roman"/>
              </a:rPr>
              <a:t>z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Symbol"/>
                <a:cs typeface="Symbol"/>
              </a:rPr>
              <a:t></a:t>
            </a:r>
            <a:r>
              <a:rPr dirty="0" baseline="4273" sz="1950" spc="-44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0 </a:t>
            </a:r>
            <a:r>
              <a:rPr dirty="0" baseline="4273" sz="1950" spc="-46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this </a:t>
            </a:r>
            <a:r>
              <a:rPr dirty="0" sz="1100">
                <a:latin typeface="Calibri"/>
                <a:cs typeface="Calibri"/>
              </a:rPr>
              <a:t>new </a:t>
            </a:r>
            <a:r>
              <a:rPr dirty="0" sz="1100" spc="-5">
                <a:latin typeface="Calibri"/>
                <a:cs typeface="Calibri"/>
              </a:rPr>
              <a:t>equivalent equation is in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correct form for the equation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tangent plane that we </a:t>
            </a:r>
            <a:r>
              <a:rPr dirty="0" sz="1100">
                <a:latin typeface="Calibri"/>
                <a:cs typeface="Calibri"/>
              </a:rPr>
              <a:t> derived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100">
              <a:latin typeface="Calibri"/>
              <a:cs typeface="Calibri"/>
            </a:endParaRPr>
          </a:p>
          <a:p>
            <a:pPr algn="just" marL="635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first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thing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F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algn="ctr" marR="270510">
              <a:lnSpc>
                <a:spcPct val="100000"/>
              </a:lnSpc>
              <a:spcBef>
                <a:spcPts val="320"/>
              </a:spcBef>
            </a:pPr>
            <a:r>
              <a:rPr dirty="0" sz="1150" spc="45">
                <a:latin typeface="Symbol"/>
                <a:cs typeface="Symbol"/>
              </a:rPr>
              <a:t></a:t>
            </a:r>
            <a:r>
              <a:rPr dirty="0" sz="1150" spc="35" i="1">
                <a:latin typeface="Times New Roman"/>
                <a:cs typeface="Times New Roman"/>
              </a:rPr>
              <a:t>F</a:t>
            </a:r>
            <a:r>
              <a:rPr dirty="0" sz="1150" spc="10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-35" i="1">
                <a:latin typeface="Times New Roman"/>
                <a:cs typeface="Times New Roman"/>
              </a:rPr>
              <a:t>F</a:t>
            </a:r>
            <a:r>
              <a:rPr dirty="0" baseline="-25641" sz="975" spc="30" i="1">
                <a:latin typeface="Times New Roman"/>
                <a:cs typeface="Times New Roman"/>
              </a:rPr>
              <a:t>x</a:t>
            </a:r>
            <a:r>
              <a:rPr dirty="0" baseline="-25641" sz="975" spc="-44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i="1">
                <a:latin typeface="Times New Roman"/>
                <a:cs typeface="Times New Roman"/>
              </a:rPr>
              <a:t>F</a:t>
            </a:r>
            <a:r>
              <a:rPr dirty="0" baseline="-25641" sz="975" spc="30" i="1">
                <a:latin typeface="Times New Roman"/>
                <a:cs typeface="Times New Roman"/>
              </a:rPr>
              <a:t>y</a:t>
            </a:r>
            <a:r>
              <a:rPr dirty="0" baseline="-25641" sz="975" spc="-3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-35" i="1">
                <a:latin typeface="Times New Roman"/>
                <a:cs typeface="Times New Roman"/>
              </a:rPr>
              <a:t>F</a:t>
            </a:r>
            <a:r>
              <a:rPr dirty="0" baseline="-25641" sz="975" spc="22" i="1">
                <a:latin typeface="Times New Roman"/>
                <a:cs typeface="Times New Roman"/>
              </a:rPr>
              <a:t>z</a:t>
            </a:r>
            <a:r>
              <a:rPr dirty="0" baseline="-25641" sz="975" i="1">
                <a:latin typeface="Times New Roman"/>
                <a:cs typeface="Times New Roman"/>
              </a:rPr>
              <a:t>     </a:t>
            </a:r>
            <a:r>
              <a:rPr dirty="0" baseline="-25641" sz="975" spc="-104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 </a:t>
            </a:r>
            <a:r>
              <a:rPr dirty="0" sz="1150" spc="120">
                <a:latin typeface="Times New Roman"/>
                <a:cs typeface="Times New Roman"/>
              </a:rPr>
              <a:t> </a:t>
            </a:r>
            <a:r>
              <a:rPr dirty="0" sz="1150" spc="100" i="1">
                <a:latin typeface="Times New Roman"/>
                <a:cs typeface="Times New Roman"/>
              </a:rPr>
              <a:t>f</a:t>
            </a:r>
            <a:r>
              <a:rPr dirty="0" baseline="-25641" sz="975" spc="30" i="1">
                <a:latin typeface="Times New Roman"/>
                <a:cs typeface="Times New Roman"/>
              </a:rPr>
              <a:t>x</a:t>
            </a:r>
            <a:r>
              <a:rPr dirty="0" baseline="-25641" sz="975" spc="-44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9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25641" sz="975" spc="30" i="1">
                <a:latin typeface="Times New Roman"/>
                <a:cs typeface="Times New Roman"/>
              </a:rPr>
              <a:t>y</a:t>
            </a:r>
            <a:r>
              <a:rPr dirty="0" baseline="-25641" sz="975" spc="-3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3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600">
              <a:latin typeface="Times New Roman"/>
              <a:cs typeface="Times New Roman"/>
            </a:endParaRPr>
          </a:p>
          <a:p>
            <a:pPr algn="just" marL="635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Notice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563973" y="2669056"/>
            <a:ext cx="64769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 i="1">
                <a:latin typeface="Times New Roman"/>
                <a:cs typeface="Times New Roman"/>
              </a:rPr>
              <a:t>x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989012" y="2669056"/>
            <a:ext cx="1412875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  <a:tabLst>
                <a:tab pos="1360170" algn="l"/>
              </a:tabLst>
            </a:pPr>
            <a:r>
              <a:rPr dirty="0" sz="650" spc="20" i="1">
                <a:latin typeface="Times New Roman"/>
                <a:cs typeface="Times New Roman"/>
              </a:rPr>
              <a:t>x</a:t>
            </a:r>
            <a:r>
              <a:rPr dirty="0" sz="650" spc="20" i="1">
                <a:latin typeface="Times New Roman"/>
                <a:cs typeface="Times New Roman"/>
              </a:rPr>
              <a:t>	</a:t>
            </a:r>
            <a:r>
              <a:rPr dirty="0" sz="650" spc="20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5770477" y="2669056"/>
            <a:ext cx="64769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20" i="1">
                <a:latin typeface="Times New Roman"/>
                <a:cs typeface="Times New Roman"/>
              </a:rPr>
              <a:t>y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453621" y="2497114"/>
            <a:ext cx="1575435" cy="2889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150" spc="30" i="1">
                <a:latin typeface="Times New Roman"/>
                <a:cs typeface="Times New Roman"/>
              </a:rPr>
              <a:t>F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8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u="sng" baseline="36231" sz="1725" spc="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6231" sz="1725">
                <a:latin typeface="Times New Roman"/>
                <a:cs typeface="Times New Roman"/>
              </a:rPr>
              <a:t> </a:t>
            </a:r>
            <a:r>
              <a:rPr dirty="0" baseline="36231" sz="1725" spc="-104">
                <a:latin typeface="Times New Roman"/>
                <a:cs typeface="Times New Roman"/>
              </a:rPr>
              <a:t> </a:t>
            </a:r>
            <a:r>
              <a:rPr dirty="0" baseline="-3267" sz="2550" spc="-254">
                <a:latin typeface="Symbol"/>
                <a:cs typeface="Symbol"/>
              </a:rPr>
              <a:t></a:t>
            </a:r>
            <a:r>
              <a:rPr dirty="0" baseline="-3267" sz="2550" spc="-1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-3703" sz="2250" spc="-157">
                <a:latin typeface="Symbol"/>
                <a:cs typeface="Symbol"/>
              </a:rPr>
              <a:t></a:t>
            </a:r>
            <a:r>
              <a:rPr dirty="0" baseline="-3703" sz="2250" spc="-33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703" sz="2250" spc="-157">
                <a:latin typeface="Symbol"/>
                <a:cs typeface="Symbol"/>
              </a:rPr>
              <a:t></a:t>
            </a:r>
            <a:r>
              <a:rPr dirty="0" baseline="-3703" sz="2250" spc="-27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3267" sz="2550" spc="-254">
                <a:latin typeface="Symbol"/>
                <a:cs typeface="Symbol"/>
              </a:rPr>
              <a:t></a:t>
            </a:r>
            <a:r>
              <a:rPr dirty="0" baseline="-3267" sz="2550" spc="-24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222323" y="2497114"/>
            <a:ext cx="1583690" cy="2889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150" spc="30" i="1">
                <a:latin typeface="Times New Roman"/>
                <a:cs typeface="Times New Roman"/>
              </a:rPr>
              <a:t>F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125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40">
                <a:latin typeface="Times New Roman"/>
                <a:cs typeface="Times New Roman"/>
              </a:rPr>
              <a:t> </a:t>
            </a:r>
            <a:r>
              <a:rPr dirty="0" u="sng" baseline="36231" sz="1725" spc="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6231" sz="1725">
                <a:latin typeface="Times New Roman"/>
                <a:cs typeface="Times New Roman"/>
              </a:rPr>
              <a:t> </a:t>
            </a:r>
            <a:r>
              <a:rPr dirty="0" baseline="36231" sz="1725" spc="-89">
                <a:latin typeface="Times New Roman"/>
                <a:cs typeface="Times New Roman"/>
              </a:rPr>
              <a:t> </a:t>
            </a:r>
            <a:r>
              <a:rPr dirty="0" baseline="-3267" sz="2550" spc="-254">
                <a:latin typeface="Symbol"/>
                <a:cs typeface="Symbol"/>
              </a:rPr>
              <a:t></a:t>
            </a:r>
            <a:r>
              <a:rPr dirty="0" baseline="-3267" sz="2550" spc="-1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-3703" sz="2250" spc="-157">
                <a:latin typeface="Symbol"/>
                <a:cs typeface="Symbol"/>
              </a:rPr>
              <a:t></a:t>
            </a:r>
            <a:r>
              <a:rPr dirty="0" baseline="-3703" sz="2250" spc="-33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703" sz="2250" spc="-157">
                <a:latin typeface="Symbol"/>
                <a:cs typeface="Symbol"/>
              </a:rPr>
              <a:t></a:t>
            </a:r>
            <a:r>
              <a:rPr dirty="0" baseline="-3703" sz="2250" spc="-27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3267" sz="2550" spc="-254">
                <a:latin typeface="Symbol"/>
                <a:cs typeface="Symbol"/>
              </a:rPr>
              <a:t></a:t>
            </a:r>
            <a:r>
              <a:rPr dirty="0" baseline="-3267" sz="2550" spc="-24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948334" y="3099681"/>
            <a:ext cx="60325" cy="12890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dirty="0" sz="650" spc="15" i="1">
                <a:latin typeface="Times New Roman"/>
                <a:cs typeface="Times New Roman"/>
              </a:rPr>
              <a:t>z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837981" y="2927739"/>
            <a:ext cx="1657350" cy="288925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5"/>
              </a:spcBef>
            </a:pPr>
            <a:r>
              <a:rPr dirty="0" sz="1150" spc="30" i="1">
                <a:latin typeface="Times New Roman"/>
                <a:cs typeface="Times New Roman"/>
              </a:rPr>
              <a:t>F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 </a:t>
            </a:r>
            <a:r>
              <a:rPr dirty="0" u="sng" baseline="36231" sz="1725" spc="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</a:t>
            </a:r>
            <a:r>
              <a:rPr dirty="0" baseline="36231" sz="1725">
                <a:latin typeface="Times New Roman"/>
                <a:cs typeface="Times New Roman"/>
              </a:rPr>
              <a:t> </a:t>
            </a:r>
            <a:r>
              <a:rPr dirty="0" baseline="36231" sz="1725" spc="-135">
                <a:latin typeface="Times New Roman"/>
                <a:cs typeface="Times New Roman"/>
              </a:rPr>
              <a:t> </a:t>
            </a:r>
            <a:r>
              <a:rPr dirty="0" baseline="-3267" sz="2550" spc="-254">
                <a:latin typeface="Symbol"/>
                <a:cs typeface="Symbol"/>
              </a:rPr>
              <a:t></a:t>
            </a:r>
            <a:r>
              <a:rPr dirty="0" baseline="-3267" sz="2550" spc="-1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-3703" sz="2250" spc="-157">
                <a:latin typeface="Symbol"/>
                <a:cs typeface="Symbol"/>
              </a:rPr>
              <a:t></a:t>
            </a:r>
            <a:r>
              <a:rPr dirty="0" baseline="-3703" sz="2250" spc="-330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703" sz="2250" spc="-157">
                <a:latin typeface="Symbol"/>
                <a:cs typeface="Symbol"/>
              </a:rPr>
              <a:t></a:t>
            </a:r>
            <a:r>
              <a:rPr dirty="0" baseline="-3703" sz="2250" spc="-27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170" i="1">
                <a:latin typeface="Times New Roman"/>
                <a:cs typeface="Times New Roman"/>
              </a:rPr>
              <a:t> </a:t>
            </a:r>
            <a:r>
              <a:rPr dirty="0" baseline="-3267" sz="2550" spc="-254">
                <a:latin typeface="Symbol"/>
                <a:cs typeface="Symbol"/>
              </a:rPr>
              <a:t></a:t>
            </a:r>
            <a:r>
              <a:rPr dirty="0" baseline="-3267" sz="2550" spc="-247">
                <a:latin typeface="Times New Roman"/>
                <a:cs typeface="Times New Roman"/>
              </a:rPr>
              <a:t>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1785327" y="2684154"/>
            <a:ext cx="167640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4559981" y="2684154"/>
            <a:ext cx="167640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166896" y="3114778"/>
            <a:ext cx="15938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50" spc="10">
                <a:latin typeface="Symbol"/>
                <a:cs typeface="Symbol"/>
              </a:rPr>
              <a:t>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50900" y="3458917"/>
            <a:ext cx="6050280" cy="26327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63500">
              <a:lnSpc>
                <a:spcPts val="1265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  <a:p>
            <a:pPr algn="ctr" marR="403860">
              <a:lnSpc>
                <a:spcPts val="1985"/>
              </a:lnSpc>
            </a:pPr>
            <a:r>
              <a:rPr dirty="0" baseline="4273" sz="1950" spc="82" i="1">
                <a:latin typeface="Times New Roman"/>
                <a:cs typeface="Times New Roman"/>
              </a:rPr>
              <a:t>f</a:t>
            </a:r>
            <a:r>
              <a:rPr dirty="0" baseline="-18518" sz="1125" spc="-37" i="1">
                <a:latin typeface="Times New Roman"/>
                <a:cs typeface="Times New Roman"/>
              </a:rPr>
              <a:t>x</a:t>
            </a:r>
            <a:r>
              <a:rPr dirty="0" baseline="-18518" sz="1125" spc="112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x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60">
                <a:latin typeface="Symbol"/>
                <a:cs typeface="Symbol"/>
              </a:rPr>
              <a:t>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4273" sz="1950" spc="-165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x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35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</a:t>
            </a:r>
            <a:r>
              <a:rPr dirty="0" baseline="4273" sz="1950" spc="179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baseline="-18518" sz="1125" spc="-37" i="1">
                <a:latin typeface="Times New Roman"/>
                <a:cs typeface="Times New Roman"/>
              </a:rPr>
              <a:t>y</a:t>
            </a:r>
            <a:r>
              <a:rPr dirty="0" baseline="-18518" sz="1125" spc="127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97" i="1">
                <a:latin typeface="Times New Roman"/>
                <a:cs typeface="Times New Roman"/>
              </a:rPr>
              <a:t>x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15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y</a:t>
            </a:r>
            <a:r>
              <a:rPr dirty="0" baseline="4273" sz="1950" spc="-135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22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35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z</a:t>
            </a:r>
            <a:r>
              <a:rPr dirty="0" baseline="4273" sz="1950" spc="-120" i="1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z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63500">
              <a:lnSpc>
                <a:spcPts val="1265"/>
              </a:lnSpc>
              <a:spcBef>
                <a:spcPts val="1610"/>
              </a:spcBef>
            </a:pPr>
            <a:r>
              <a:rPr dirty="0" sz="1100">
                <a:latin typeface="Calibri"/>
                <a:cs typeface="Calibri"/>
              </a:rPr>
              <a:t>Or,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upon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solving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,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get,</a:t>
            </a:r>
            <a:endParaRPr sz="1100">
              <a:latin typeface="Calibri"/>
              <a:cs typeface="Calibri"/>
            </a:endParaRPr>
          </a:p>
          <a:p>
            <a:pPr algn="ctr" marR="416559">
              <a:lnSpc>
                <a:spcPts val="1985"/>
              </a:lnSpc>
            </a:pPr>
            <a:r>
              <a:rPr dirty="0" baseline="4273" sz="1950" spc="-67" i="1">
                <a:latin typeface="Times New Roman"/>
                <a:cs typeface="Times New Roman"/>
              </a:rPr>
              <a:t>z</a:t>
            </a:r>
            <a:r>
              <a:rPr dirty="0" baseline="4273" sz="1950" spc="-15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-225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40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172">
                <a:latin typeface="Times New Roman"/>
                <a:cs typeface="Times New Roman"/>
              </a:rPr>
              <a:t> </a:t>
            </a:r>
            <a:r>
              <a:rPr dirty="0" baseline="4273" sz="1950" spc="82" i="1">
                <a:latin typeface="Times New Roman"/>
                <a:cs typeface="Times New Roman"/>
              </a:rPr>
              <a:t>f</a:t>
            </a:r>
            <a:r>
              <a:rPr dirty="0" baseline="-18518" sz="1125" spc="-44" i="1">
                <a:latin typeface="Times New Roman"/>
                <a:cs typeface="Times New Roman"/>
              </a:rPr>
              <a:t>x</a:t>
            </a:r>
            <a:r>
              <a:rPr dirty="0" baseline="-18518" sz="1125" spc="10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x</a:t>
            </a:r>
            <a:r>
              <a:rPr dirty="0" baseline="4273" sz="1950" spc="-165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23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172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f</a:t>
            </a:r>
            <a:r>
              <a:rPr dirty="0" baseline="4273" sz="1950" spc="-307" i="1">
                <a:latin typeface="Times New Roman"/>
                <a:cs typeface="Times New Roman"/>
              </a:rPr>
              <a:t> </a:t>
            </a:r>
            <a:r>
              <a:rPr dirty="0" baseline="-18518" sz="1125" spc="-44" i="1">
                <a:latin typeface="Times New Roman"/>
                <a:cs typeface="Times New Roman"/>
              </a:rPr>
              <a:t>y</a:t>
            </a:r>
            <a:r>
              <a:rPr dirty="0" baseline="-18518" sz="1125" spc="127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65">
                <a:latin typeface="Symbol"/>
                <a:cs typeface="Symbol"/>
              </a:rPr>
              <a:t>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15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y</a:t>
            </a:r>
            <a:r>
              <a:rPr dirty="0" baseline="4273" sz="1950" spc="-135" i="1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22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  <a:p>
            <a:pPr marL="63500">
              <a:lnSpc>
                <a:spcPct val="100000"/>
              </a:lnSpc>
              <a:spcBef>
                <a:spcPts val="1610"/>
              </a:spcBef>
            </a:pP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derived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100">
              <a:latin typeface="Calibri"/>
              <a:cs typeface="Calibri"/>
            </a:endParaRPr>
          </a:p>
          <a:p>
            <a:pPr marL="63500" marR="43180">
              <a:lnSpc>
                <a:spcPct val="100499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another nice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piece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information</a:t>
            </a:r>
            <a:r>
              <a:rPr dirty="0" sz="1100">
                <a:latin typeface="Calibri"/>
                <a:cs typeface="Calibri"/>
              </a:rPr>
              <a:t> 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 </a:t>
            </a:r>
            <a:r>
              <a:rPr dirty="0" sz="1100">
                <a:latin typeface="Calibri"/>
                <a:cs typeface="Calibri"/>
              </a:rPr>
              <a:t>vector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might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occasion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that is orthogonal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point, sometimes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normal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b="1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. 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easy </a:t>
            </a:r>
            <a:r>
              <a:rPr dirty="0" sz="1100">
                <a:latin typeface="Calibri"/>
                <a:cs typeface="Calibri"/>
              </a:rPr>
              <a:t> enough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if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>
                <a:solidFill>
                  <a:srgbClr val="0063FF"/>
                </a:solidFill>
                <a:latin typeface="Calibri"/>
                <a:cs typeface="Calibri"/>
              </a:rPr>
              <a:t>equation</a:t>
            </a:r>
            <a:r>
              <a:rPr dirty="0" sz="1100" spc="-10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>
                <a:solidFill>
                  <a:srgbClr val="0063FF"/>
                </a:solidFill>
                <a:latin typeface="Calibri"/>
                <a:cs typeface="Calibri"/>
              </a:rPr>
              <a:t>of</a:t>
            </a:r>
            <a:r>
              <a:rPr dirty="0" sz="1100" spc="5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>
                <a:solidFill>
                  <a:srgbClr val="0063FF"/>
                </a:solidFill>
                <a:latin typeface="Calibri"/>
                <a:cs typeface="Calibri"/>
              </a:rPr>
              <a:t>a</a:t>
            </a:r>
            <a:r>
              <a:rPr dirty="0" sz="1100" spc="-5">
                <a:solidFill>
                  <a:srgbClr val="0063FF"/>
                </a:solidFill>
                <a:latin typeface="Calibri"/>
                <a:cs typeface="Calibri"/>
              </a:rPr>
              <a:t> line</a:t>
            </a:r>
            <a:r>
              <a:rPr dirty="0" sz="1100">
                <a:solidFill>
                  <a:srgbClr val="0063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requires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point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parallel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vector.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Since </a:t>
            </a:r>
            <a:r>
              <a:rPr dirty="0" baseline="2525" sz="1650">
                <a:latin typeface="Calibri"/>
                <a:cs typeface="Calibri"/>
              </a:rPr>
              <a:t>we </a:t>
            </a:r>
            <a:r>
              <a:rPr dirty="0" baseline="2525" sz="1650" spc="-7">
                <a:latin typeface="Calibri"/>
                <a:cs typeface="Calibri"/>
              </a:rPr>
              <a:t>want </a:t>
            </a:r>
            <a:r>
              <a:rPr dirty="0" baseline="2525" sz="1650">
                <a:latin typeface="Calibri"/>
                <a:cs typeface="Calibri"/>
              </a:rPr>
              <a:t>a </a:t>
            </a:r>
            <a:r>
              <a:rPr dirty="0" baseline="2525" sz="1650" spc="-7">
                <a:latin typeface="Calibri"/>
                <a:cs typeface="Calibri"/>
              </a:rPr>
              <a:t>line that </a:t>
            </a:r>
            <a:r>
              <a:rPr dirty="0" baseline="2525" sz="1650" spc="-15">
                <a:latin typeface="Calibri"/>
                <a:cs typeface="Calibri"/>
              </a:rPr>
              <a:t>is </a:t>
            </a:r>
            <a:r>
              <a:rPr dirty="0" baseline="2525" sz="1650" spc="-7">
                <a:latin typeface="Calibri"/>
                <a:cs typeface="Calibri"/>
              </a:rPr>
              <a:t>at </a:t>
            </a:r>
            <a:r>
              <a:rPr dirty="0" baseline="2525" sz="1650">
                <a:latin typeface="Calibri"/>
                <a:cs typeface="Calibri"/>
              </a:rPr>
              <a:t>the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sz="1700" spc="-195">
                <a:latin typeface="Symbol"/>
                <a:cs typeface="Symbol"/>
              </a:rPr>
              <a:t></a:t>
            </a:r>
            <a:r>
              <a:rPr dirty="0" sz="1700" spc="-195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104">
                <a:latin typeface="Times New Roman"/>
                <a:cs typeface="Times New Roman"/>
              </a:rPr>
              <a:t>0 </a:t>
            </a:r>
            <a:r>
              <a:rPr dirty="0" baseline="4273" sz="1950" spc="-67">
                <a:latin typeface="Times New Roman"/>
                <a:cs typeface="Times New Roman"/>
              </a:rPr>
              <a:t>, </a:t>
            </a:r>
            <a:r>
              <a:rPr dirty="0" baseline="4273" sz="1950" spc="-97" i="1">
                <a:latin typeface="Times New Roman"/>
                <a:cs typeface="Times New Roman"/>
              </a:rPr>
              <a:t>y</a:t>
            </a:r>
            <a:r>
              <a:rPr dirty="0" baseline="-18518" sz="1125" spc="-97">
                <a:latin typeface="Times New Roman"/>
                <a:cs typeface="Times New Roman"/>
              </a:rPr>
              <a:t>0 </a:t>
            </a:r>
            <a:r>
              <a:rPr dirty="0" baseline="4273" sz="1950" spc="-67">
                <a:latin typeface="Times New Roman"/>
                <a:cs typeface="Times New Roman"/>
              </a:rPr>
              <a:t>, </a:t>
            </a:r>
            <a:r>
              <a:rPr dirty="0" baseline="4273" sz="1950" spc="-75" i="1">
                <a:latin typeface="Times New Roman"/>
                <a:cs typeface="Times New Roman"/>
              </a:rPr>
              <a:t>z</a:t>
            </a:r>
            <a:r>
              <a:rPr dirty="0" baseline="-18518" sz="1125" spc="-75">
                <a:latin typeface="Times New Roman"/>
                <a:cs typeface="Times New Roman"/>
              </a:rPr>
              <a:t>0 </a:t>
            </a:r>
            <a:r>
              <a:rPr dirty="0" sz="1700" spc="-195">
                <a:latin typeface="Symbol"/>
                <a:cs typeface="Symbol"/>
              </a:rPr>
              <a:t></a:t>
            </a:r>
            <a:r>
              <a:rPr dirty="0" sz="1700" spc="-19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we know that this point </a:t>
            </a:r>
            <a:r>
              <a:rPr dirty="0" baseline="2525" sz="1650">
                <a:latin typeface="Calibri"/>
                <a:cs typeface="Calibri"/>
              </a:rPr>
              <a:t>must </a:t>
            </a:r>
            <a:r>
              <a:rPr dirty="0" baseline="2525" sz="1650" spc="-7">
                <a:latin typeface="Calibri"/>
                <a:cs typeface="Calibri"/>
              </a:rPr>
              <a:t>also be </a:t>
            </a:r>
            <a:r>
              <a:rPr dirty="0" baseline="2525" sz="1650">
                <a:latin typeface="Calibri"/>
                <a:cs typeface="Calibri"/>
              </a:rPr>
              <a:t>on the </a:t>
            </a:r>
            <a:r>
              <a:rPr dirty="0" baseline="2525" sz="1650" spc="-352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line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we</a:t>
            </a:r>
            <a:r>
              <a:rPr dirty="0" baseline="2525" sz="1650" spc="-7">
                <a:latin typeface="Calibri"/>
                <a:cs typeface="Calibri"/>
              </a:rPr>
              <a:t> know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that</a:t>
            </a:r>
            <a:r>
              <a:rPr dirty="0" baseline="2525" sz="1650" spc="232">
                <a:latin typeface="Calibri"/>
                <a:cs typeface="Calibri"/>
              </a:rPr>
              <a:t> </a:t>
            </a:r>
            <a:r>
              <a:rPr dirty="0" baseline="4273" sz="1950" spc="-37">
                <a:latin typeface="Symbol"/>
                <a:cs typeface="Symbol"/>
              </a:rPr>
              <a:t></a:t>
            </a:r>
            <a:r>
              <a:rPr dirty="0" baseline="4273" sz="1950" spc="-37" i="1">
                <a:latin typeface="Times New Roman"/>
                <a:cs typeface="Times New Roman"/>
              </a:rPr>
              <a:t>f</a:t>
            </a:r>
            <a:r>
              <a:rPr dirty="0" baseline="4273" sz="1950" spc="150" i="1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</a:t>
            </a:r>
            <a:r>
              <a:rPr dirty="0" sz="1700" spc="-260">
                <a:latin typeface="Times New Roman"/>
                <a:cs typeface="Times New Roman"/>
              </a:rPr>
              <a:t> </a:t>
            </a:r>
            <a:r>
              <a:rPr dirty="0" baseline="4273" sz="1950" spc="-44" i="1">
                <a:latin typeface="Times New Roman"/>
                <a:cs typeface="Times New Roman"/>
              </a:rPr>
              <a:t>x</a:t>
            </a:r>
            <a:r>
              <a:rPr dirty="0" baseline="-18518" sz="1125" spc="-44">
                <a:latin typeface="Times New Roman"/>
                <a:cs typeface="Times New Roman"/>
              </a:rPr>
              <a:t>0</a:t>
            </a:r>
            <a:r>
              <a:rPr dirty="0" baseline="-18518" sz="1125" spc="-97">
                <a:latin typeface="Times New Roman"/>
                <a:cs typeface="Times New Roman"/>
              </a:rPr>
              <a:t> 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-30" i="1">
                <a:latin typeface="Times New Roman"/>
                <a:cs typeface="Times New Roman"/>
              </a:rPr>
              <a:t>y</a:t>
            </a:r>
            <a:r>
              <a:rPr dirty="0" baseline="-18518" sz="1125" spc="-30">
                <a:latin typeface="Times New Roman"/>
                <a:cs typeface="Times New Roman"/>
              </a:rPr>
              <a:t>0</a:t>
            </a:r>
            <a:r>
              <a:rPr dirty="0" baseline="-18518" sz="1125" spc="-104">
                <a:latin typeface="Times New Roman"/>
                <a:cs typeface="Times New Roman"/>
              </a:rPr>
              <a:t> </a:t>
            </a:r>
            <a:r>
              <a:rPr dirty="0" baseline="4273" sz="1950" spc="-22">
                <a:latin typeface="Times New Roman"/>
                <a:cs typeface="Times New Roman"/>
              </a:rPr>
              <a:t>,</a:t>
            </a:r>
            <a:r>
              <a:rPr dirty="0" baseline="4273" sz="1950" spc="-165">
                <a:latin typeface="Times New Roman"/>
                <a:cs typeface="Times New Roman"/>
              </a:rPr>
              <a:t> </a:t>
            </a:r>
            <a:r>
              <a:rPr dirty="0" baseline="4273" sz="1950" spc="-22" i="1">
                <a:latin typeface="Times New Roman"/>
                <a:cs typeface="Times New Roman"/>
              </a:rPr>
              <a:t>z</a:t>
            </a:r>
            <a:r>
              <a:rPr dirty="0" baseline="-18518" sz="1125" spc="-22">
                <a:latin typeface="Times New Roman"/>
                <a:cs typeface="Times New Roman"/>
              </a:rPr>
              <a:t>0</a:t>
            </a:r>
            <a:r>
              <a:rPr dirty="0" baseline="-18518" sz="1125" spc="30">
                <a:latin typeface="Times New Roman"/>
                <a:cs typeface="Times New Roman"/>
              </a:rPr>
              <a:t> </a:t>
            </a:r>
            <a:r>
              <a:rPr dirty="0" sz="1700" spc="-155">
                <a:latin typeface="Symbol"/>
                <a:cs typeface="Symbol"/>
              </a:rPr>
              <a:t></a:t>
            </a:r>
            <a:r>
              <a:rPr dirty="0" sz="1700" spc="-10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a</a:t>
            </a:r>
            <a:r>
              <a:rPr dirty="0" baseline="2525" sz="1650" spc="-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vector</a:t>
            </a:r>
            <a:r>
              <a:rPr dirty="0" baseline="2525" sz="1650" spc="-7">
                <a:latin typeface="Calibri"/>
                <a:cs typeface="Calibri"/>
              </a:rPr>
              <a:t> that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is normal </a:t>
            </a:r>
            <a:r>
              <a:rPr dirty="0" baseline="2525" sz="1650">
                <a:latin typeface="Calibri"/>
                <a:cs typeface="Calibri"/>
              </a:rPr>
              <a:t>to the</a:t>
            </a:r>
            <a:r>
              <a:rPr dirty="0" baseline="2525" sz="1650" spc="-7">
                <a:latin typeface="Calibri"/>
                <a:cs typeface="Calibri"/>
              </a:rPr>
              <a:t> surface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hence will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be parallel</a:t>
            </a:r>
            <a:endParaRPr baseline="2525" sz="1650">
              <a:latin typeface="Calibri"/>
              <a:cs typeface="Calibri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901718" y="6100069"/>
            <a:ext cx="3264535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042259" y="6327631"/>
            <a:ext cx="41275" cy="204470"/>
            <a:chOff x="3042259" y="6327631"/>
            <a:chExt cx="41275" cy="204470"/>
          </a:xfrm>
        </p:grpSpPr>
        <p:sp>
          <p:nvSpPr>
            <p:cNvPr id="33" name="object 33"/>
            <p:cNvSpPr/>
            <p:nvPr/>
          </p:nvSpPr>
          <p:spPr>
            <a:xfrm>
              <a:off x="3046045" y="6331417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33097" y="0"/>
                  </a:moveTo>
                  <a:lnTo>
                    <a:pt x="0" y="984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046045" y="6429822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5" h="98425">
                  <a:moveTo>
                    <a:pt x="0" y="0"/>
                  </a:moveTo>
                  <a:lnTo>
                    <a:pt x="33097" y="984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5" name="object 35"/>
          <p:cNvGrpSpPr/>
          <p:nvPr/>
        </p:nvGrpSpPr>
        <p:grpSpPr>
          <a:xfrm>
            <a:off x="3614380" y="6327631"/>
            <a:ext cx="41275" cy="204470"/>
            <a:chOff x="3614380" y="6327631"/>
            <a:chExt cx="41275" cy="204470"/>
          </a:xfrm>
        </p:grpSpPr>
        <p:sp>
          <p:nvSpPr>
            <p:cNvPr id="36" name="object 36"/>
            <p:cNvSpPr/>
            <p:nvPr/>
          </p:nvSpPr>
          <p:spPr>
            <a:xfrm>
              <a:off x="3618166" y="6331417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0" y="0"/>
                  </a:moveTo>
                  <a:lnTo>
                    <a:pt x="33097" y="984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3618166" y="6429822"/>
              <a:ext cx="33655" cy="98425"/>
            </a:xfrm>
            <a:custGeom>
              <a:avLst/>
              <a:gdLst/>
              <a:ahLst/>
              <a:cxnLst/>
              <a:rect l="l" t="t" r="r" b="b"/>
              <a:pathLst>
                <a:path w="33654" h="98425">
                  <a:moveTo>
                    <a:pt x="33097" y="0"/>
                  </a:moveTo>
                  <a:lnTo>
                    <a:pt x="0" y="98404"/>
                  </a:lnTo>
                </a:path>
              </a:pathLst>
            </a:custGeom>
            <a:ln w="7558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/>
          <p:cNvSpPr txBox="1"/>
          <p:nvPr/>
        </p:nvSpPr>
        <p:spPr>
          <a:xfrm>
            <a:off x="2590281" y="6253541"/>
            <a:ext cx="2138680" cy="2863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10"/>
              </a:spcBef>
            </a:pPr>
            <a:r>
              <a:rPr dirty="0" baseline="4273" sz="1950" spc="-67" i="1">
                <a:latin typeface="Times New Roman"/>
                <a:cs typeface="Times New Roman"/>
              </a:rPr>
              <a:t>r</a:t>
            </a:r>
            <a:r>
              <a:rPr dirty="0" baseline="4273" sz="1950" spc="-89" i="1">
                <a:latin typeface="Times New Roman"/>
                <a:cs typeface="Times New Roman"/>
              </a:rPr>
              <a:t> </a:t>
            </a:r>
            <a:r>
              <a:rPr dirty="0" sz="1700" spc="-114">
                <a:latin typeface="Symbol"/>
                <a:cs typeface="Symbol"/>
              </a:rPr>
              <a:t>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179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z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>
                <a:latin typeface="Times New Roman"/>
                <a:cs typeface="Times New Roman"/>
              </a:rPr>
              <a:t>   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</a:t>
            </a:r>
            <a:r>
              <a:rPr dirty="0" baseline="4273" sz="1950" spc="-217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t</a:t>
            </a:r>
            <a:r>
              <a:rPr dirty="0" baseline="4273" sz="1950" spc="-202" i="1">
                <a:latin typeface="Times New Roman"/>
                <a:cs typeface="Times New Roman"/>
              </a:rPr>
              <a:t> </a:t>
            </a:r>
            <a:r>
              <a:rPr dirty="0" baseline="4273" sz="1950" spc="-112">
                <a:latin typeface="Symbol"/>
                <a:cs typeface="Symbol"/>
              </a:rPr>
              <a:t></a:t>
            </a:r>
            <a:r>
              <a:rPr dirty="0" baseline="4273" sz="1950" spc="-52" i="1">
                <a:latin typeface="Times New Roman"/>
                <a:cs typeface="Times New Roman"/>
              </a:rPr>
              <a:t>f</a:t>
            </a:r>
            <a:r>
              <a:rPr dirty="0" baseline="4273" sz="1950" spc="104" i="1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104" i="1">
                <a:latin typeface="Times New Roman"/>
                <a:cs typeface="Times New Roman"/>
              </a:rPr>
              <a:t>x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82" i="1">
                <a:latin typeface="Times New Roman"/>
                <a:cs typeface="Times New Roman"/>
              </a:rPr>
              <a:t>y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-112">
                <a:latin typeface="Times New Roman"/>
                <a:cs typeface="Times New Roman"/>
              </a:rPr>
              <a:t> 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z</a:t>
            </a:r>
            <a:r>
              <a:rPr dirty="0" baseline="-18518" sz="1125" spc="-52">
                <a:latin typeface="Times New Roman"/>
                <a:cs typeface="Times New Roman"/>
              </a:rPr>
              <a:t>0</a:t>
            </a:r>
            <a:r>
              <a:rPr dirty="0" baseline="-18518" sz="1125" spc="7">
                <a:latin typeface="Times New Roman"/>
                <a:cs typeface="Times New Roman"/>
              </a:rPr>
              <a:t> </a:t>
            </a:r>
            <a:r>
              <a:rPr dirty="0" sz="1700" spc="-175">
                <a:latin typeface="Symbol"/>
                <a:cs typeface="Symbol"/>
              </a:rPr>
              <a:t></a:t>
            </a:r>
            <a:endParaRPr sz="1700">
              <a:latin typeface="Symbol"/>
              <a:cs typeface="Symbo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625531" y="6189234"/>
            <a:ext cx="87630" cy="2247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300" spc="-815">
                <a:latin typeface="Microsoft Sans Serif"/>
                <a:cs typeface="Microsoft Sans Serif"/>
              </a:rPr>
              <a:t>→</a:t>
            </a:r>
            <a:endParaRPr sz="1300">
              <a:latin typeface="Microsoft Sans Serif"/>
              <a:cs typeface="Microsoft Sans Serif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3825488" y="8208041"/>
            <a:ext cx="41275" cy="205104"/>
            <a:chOff x="3825488" y="8208041"/>
            <a:chExt cx="41275" cy="205104"/>
          </a:xfrm>
        </p:grpSpPr>
        <p:sp>
          <p:nvSpPr>
            <p:cNvPr id="41" name="object 41"/>
            <p:cNvSpPr/>
            <p:nvPr/>
          </p:nvSpPr>
          <p:spPr>
            <a:xfrm>
              <a:off x="3829316" y="8211869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33518" y="0"/>
                  </a:moveTo>
                  <a:lnTo>
                    <a:pt x="0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3829316" y="8310387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0" y="0"/>
                  </a:moveTo>
                  <a:lnTo>
                    <a:pt x="33518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3" name="object 43"/>
          <p:cNvGrpSpPr/>
          <p:nvPr/>
        </p:nvGrpSpPr>
        <p:grpSpPr>
          <a:xfrm>
            <a:off x="4476304" y="8208041"/>
            <a:ext cx="41275" cy="205104"/>
            <a:chOff x="4476304" y="8208041"/>
            <a:chExt cx="41275" cy="205104"/>
          </a:xfrm>
        </p:grpSpPr>
        <p:sp>
          <p:nvSpPr>
            <p:cNvPr id="44" name="object 44"/>
            <p:cNvSpPr/>
            <p:nvPr/>
          </p:nvSpPr>
          <p:spPr>
            <a:xfrm>
              <a:off x="4480132" y="8211869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0" y="0"/>
                  </a:moveTo>
                  <a:lnTo>
                    <a:pt x="33518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5" name="object 45"/>
            <p:cNvSpPr/>
            <p:nvPr/>
          </p:nvSpPr>
          <p:spPr>
            <a:xfrm>
              <a:off x="4480132" y="8310387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33518" y="0"/>
                  </a:moveTo>
                  <a:lnTo>
                    <a:pt x="0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6" name="object 46"/>
          <p:cNvGrpSpPr/>
          <p:nvPr/>
        </p:nvGrpSpPr>
        <p:grpSpPr>
          <a:xfrm>
            <a:off x="3825486" y="8488040"/>
            <a:ext cx="41275" cy="205104"/>
            <a:chOff x="3825486" y="8488040"/>
            <a:chExt cx="41275" cy="205104"/>
          </a:xfrm>
        </p:grpSpPr>
        <p:sp>
          <p:nvSpPr>
            <p:cNvPr id="47" name="object 47"/>
            <p:cNvSpPr/>
            <p:nvPr/>
          </p:nvSpPr>
          <p:spPr>
            <a:xfrm>
              <a:off x="3829315" y="8491868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33518" y="0"/>
                  </a:moveTo>
                  <a:lnTo>
                    <a:pt x="0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3829314" y="8590386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0" y="0"/>
                  </a:moveTo>
                  <a:lnTo>
                    <a:pt x="33518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9" name="object 49"/>
          <p:cNvGrpSpPr/>
          <p:nvPr/>
        </p:nvGrpSpPr>
        <p:grpSpPr>
          <a:xfrm>
            <a:off x="4370958" y="8488039"/>
            <a:ext cx="41275" cy="205104"/>
            <a:chOff x="4370958" y="8488039"/>
            <a:chExt cx="41275" cy="205104"/>
          </a:xfrm>
        </p:grpSpPr>
        <p:sp>
          <p:nvSpPr>
            <p:cNvPr id="50" name="object 50"/>
            <p:cNvSpPr/>
            <p:nvPr/>
          </p:nvSpPr>
          <p:spPr>
            <a:xfrm>
              <a:off x="4374787" y="8491867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0" y="0"/>
                  </a:moveTo>
                  <a:lnTo>
                    <a:pt x="33518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4374787" y="8590385"/>
              <a:ext cx="33655" cy="99060"/>
            </a:xfrm>
            <a:custGeom>
              <a:avLst/>
              <a:gdLst/>
              <a:ahLst/>
              <a:cxnLst/>
              <a:rect l="l" t="t" r="r" b="b"/>
              <a:pathLst>
                <a:path w="33654" h="99059">
                  <a:moveTo>
                    <a:pt x="33518" y="0"/>
                  </a:moveTo>
                  <a:lnTo>
                    <a:pt x="0" y="98518"/>
                  </a:lnTo>
                </a:path>
              </a:pathLst>
            </a:custGeom>
            <a:ln w="764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2" name="object 52"/>
          <p:cNvSpPr txBox="1"/>
          <p:nvPr/>
        </p:nvSpPr>
        <p:spPr>
          <a:xfrm>
            <a:off x="917447" y="6740652"/>
            <a:ext cx="5937885" cy="2159635"/>
          </a:xfrm>
          <a:prstGeom prst="rect">
            <a:avLst/>
          </a:prstGeom>
          <a:ln w="6096">
            <a:solidFill>
              <a:srgbClr val="000000"/>
            </a:solidFill>
          </a:ln>
        </p:spPr>
        <p:txBody>
          <a:bodyPr wrap="square" lIns="0" tIns="5080" rIns="0" bIns="0" rtlCol="0" vert="horz">
            <a:spAutoFit/>
          </a:bodyPr>
          <a:lstStyle/>
          <a:p>
            <a:pPr marL="67945">
              <a:lnSpc>
                <a:spcPct val="100000"/>
              </a:lnSpc>
              <a:spcBef>
                <a:spcPts val="40"/>
              </a:spcBef>
            </a:pPr>
            <a:r>
              <a:rPr dirty="0" baseline="2314" sz="1800" spc="-7" b="1" i="1">
                <a:latin typeface="Times New Roman"/>
                <a:cs typeface="Times New Roman"/>
              </a:rPr>
              <a:t>Example </a:t>
            </a:r>
            <a:r>
              <a:rPr dirty="0" baseline="2314" sz="1800" b="1" i="1">
                <a:latin typeface="Times New Roman"/>
                <a:cs typeface="Times New Roman"/>
              </a:rPr>
              <a:t>1</a:t>
            </a:r>
            <a:r>
              <a:rPr dirty="0" baseline="2314" sz="1800" spc="494" b="1" i="1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Find</a:t>
            </a:r>
            <a:r>
              <a:rPr dirty="0" baseline="2525" sz="1650">
                <a:latin typeface="Calibri"/>
                <a:cs typeface="Calibri"/>
              </a:rPr>
              <a:t> 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tangent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 spc="-15">
                <a:latin typeface="Calibri"/>
                <a:cs typeface="Calibri"/>
              </a:rPr>
              <a:t>plane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and</a:t>
            </a:r>
            <a:r>
              <a:rPr dirty="0" baseline="2525" sz="1650" spc="-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normal</a:t>
            </a:r>
            <a:r>
              <a:rPr dirty="0" baseline="2525" sz="1650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line </a:t>
            </a:r>
            <a:r>
              <a:rPr dirty="0" baseline="2525" sz="1650">
                <a:latin typeface="Calibri"/>
                <a:cs typeface="Calibri"/>
              </a:rPr>
              <a:t>to  </a:t>
            </a:r>
            <a:r>
              <a:rPr dirty="0" baseline="5747" sz="2175" spc="-52" i="1">
                <a:latin typeface="Times New Roman"/>
                <a:cs typeface="Times New Roman"/>
              </a:rPr>
              <a:t>x</a:t>
            </a:r>
            <a:r>
              <a:rPr dirty="0" baseline="55555" sz="1200" spc="-52">
                <a:latin typeface="Times New Roman"/>
                <a:cs typeface="Times New Roman"/>
              </a:rPr>
              <a:t>2</a:t>
            </a:r>
            <a:r>
              <a:rPr dirty="0" baseline="55555" sz="1200" spc="202">
                <a:latin typeface="Times New Roman"/>
                <a:cs typeface="Times New Roman"/>
              </a:rPr>
              <a:t> </a:t>
            </a:r>
            <a:r>
              <a:rPr dirty="0" baseline="5747" sz="2175" spc="-172">
                <a:latin typeface="Symbol"/>
                <a:cs typeface="Symbol"/>
              </a:rPr>
              <a:t></a:t>
            </a:r>
            <a:r>
              <a:rPr dirty="0" baseline="5747" sz="2175" spc="-15">
                <a:latin typeface="Times New Roman"/>
                <a:cs typeface="Times New Roman"/>
              </a:rPr>
              <a:t> </a:t>
            </a:r>
            <a:r>
              <a:rPr dirty="0" baseline="5747" sz="2175" spc="-44" i="1">
                <a:latin typeface="Times New Roman"/>
                <a:cs typeface="Times New Roman"/>
              </a:rPr>
              <a:t>y</a:t>
            </a:r>
            <a:r>
              <a:rPr dirty="0" baseline="55555" sz="1200" spc="-44">
                <a:latin typeface="Times New Roman"/>
                <a:cs typeface="Times New Roman"/>
              </a:rPr>
              <a:t>2</a:t>
            </a:r>
            <a:r>
              <a:rPr dirty="0" baseline="55555" sz="1200" spc="195">
                <a:latin typeface="Times New Roman"/>
                <a:cs typeface="Times New Roman"/>
              </a:rPr>
              <a:t> </a:t>
            </a:r>
            <a:r>
              <a:rPr dirty="0" baseline="5747" sz="2175" spc="-172">
                <a:latin typeface="Symbol"/>
                <a:cs typeface="Symbol"/>
              </a:rPr>
              <a:t></a:t>
            </a:r>
            <a:r>
              <a:rPr dirty="0" baseline="5747" sz="2175" spc="-104">
                <a:latin typeface="Times New Roman"/>
                <a:cs typeface="Times New Roman"/>
              </a:rPr>
              <a:t> </a:t>
            </a:r>
            <a:r>
              <a:rPr dirty="0" baseline="5747" sz="2175" spc="-22" i="1">
                <a:latin typeface="Times New Roman"/>
                <a:cs typeface="Times New Roman"/>
              </a:rPr>
              <a:t>z</a:t>
            </a:r>
            <a:r>
              <a:rPr dirty="0" baseline="55555" sz="1200" spc="-22">
                <a:latin typeface="Times New Roman"/>
                <a:cs typeface="Times New Roman"/>
              </a:rPr>
              <a:t>2</a:t>
            </a:r>
            <a:r>
              <a:rPr dirty="0" baseline="55555" sz="1200" spc="330">
                <a:latin typeface="Times New Roman"/>
                <a:cs typeface="Times New Roman"/>
              </a:rPr>
              <a:t> </a:t>
            </a:r>
            <a:r>
              <a:rPr dirty="0" baseline="5747" sz="2175" spc="-172">
                <a:latin typeface="Symbol"/>
                <a:cs typeface="Symbol"/>
              </a:rPr>
              <a:t></a:t>
            </a:r>
            <a:r>
              <a:rPr dirty="0" baseline="5747" sz="2175" spc="-172">
                <a:latin typeface="Times New Roman"/>
                <a:cs typeface="Times New Roman"/>
              </a:rPr>
              <a:t> </a:t>
            </a:r>
            <a:r>
              <a:rPr dirty="0" baseline="5747" sz="2175" spc="-157">
                <a:latin typeface="Times New Roman"/>
                <a:cs typeface="Times New Roman"/>
              </a:rPr>
              <a:t>30</a:t>
            </a:r>
            <a:r>
              <a:rPr dirty="0" baseline="5747" sz="2175" spc="142">
                <a:latin typeface="Times New Roman"/>
                <a:cs typeface="Times New Roman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at</a:t>
            </a:r>
            <a:r>
              <a:rPr dirty="0" baseline="2525" sz="1650" spc="7">
                <a:latin typeface="Calibri"/>
                <a:cs typeface="Calibri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the</a:t>
            </a:r>
            <a:r>
              <a:rPr dirty="0" baseline="2525" sz="1650" spc="15">
                <a:latin typeface="Calibri"/>
                <a:cs typeface="Calibri"/>
              </a:rPr>
              <a:t> </a:t>
            </a:r>
            <a:r>
              <a:rPr dirty="0" baseline="2525" sz="1650" spc="-7">
                <a:latin typeface="Calibri"/>
                <a:cs typeface="Calibri"/>
              </a:rPr>
              <a:t>point</a:t>
            </a:r>
            <a:r>
              <a:rPr dirty="0" baseline="2525" sz="1650" spc="225">
                <a:latin typeface="Calibri"/>
                <a:cs typeface="Calibri"/>
              </a:rPr>
              <a:t> </a:t>
            </a:r>
            <a:r>
              <a:rPr dirty="0" sz="1700" spc="-130">
                <a:latin typeface="Symbol"/>
                <a:cs typeface="Symbol"/>
              </a:rPr>
              <a:t></a:t>
            </a:r>
            <a:r>
              <a:rPr dirty="0" baseline="4273" sz="1950" spc="-195">
                <a:latin typeface="Times New Roman"/>
                <a:cs typeface="Times New Roman"/>
              </a:rPr>
              <a:t>1,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67">
                <a:latin typeface="Times New Roman"/>
                <a:cs typeface="Times New Roman"/>
              </a:rPr>
              <a:t>2,</a:t>
            </a:r>
            <a:r>
              <a:rPr dirty="0" baseline="4273" sz="1950" spc="-315">
                <a:latin typeface="Times New Roman"/>
                <a:cs typeface="Times New Roman"/>
              </a:rPr>
              <a:t> </a:t>
            </a:r>
            <a:r>
              <a:rPr dirty="0" baseline="4273" sz="1950" spc="-127">
                <a:latin typeface="Times New Roman"/>
                <a:cs typeface="Times New Roman"/>
              </a:rPr>
              <a:t>5</a:t>
            </a:r>
            <a:r>
              <a:rPr dirty="0" sz="1700" spc="-85">
                <a:latin typeface="Symbol"/>
                <a:cs typeface="Symbol"/>
              </a:rPr>
              <a:t>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2525" sz="1650">
                <a:latin typeface="Calibri"/>
                <a:cs typeface="Calibri"/>
              </a:rPr>
              <a:t>.</a:t>
            </a:r>
            <a:endParaRPr baseline="2525" sz="1650">
              <a:latin typeface="Calibri"/>
              <a:cs typeface="Calibri"/>
            </a:endParaRPr>
          </a:p>
          <a:p>
            <a:pPr marL="68580">
              <a:lnSpc>
                <a:spcPct val="100000"/>
              </a:lnSpc>
              <a:spcBef>
                <a:spcPts val="160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68580">
              <a:lnSpc>
                <a:spcPts val="1265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going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working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  <a:p>
            <a:pPr marL="2106295">
              <a:lnSpc>
                <a:spcPts val="1985"/>
              </a:lnSpc>
            </a:pPr>
            <a:r>
              <a:rPr dirty="0" baseline="4273" sz="1950" spc="-112" i="1">
                <a:latin typeface="Times New Roman"/>
                <a:cs typeface="Times New Roman"/>
              </a:rPr>
              <a:t>F</a:t>
            </a:r>
            <a:r>
              <a:rPr dirty="0" baseline="4273" sz="1950" spc="-135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</a:t>
            </a:r>
            <a:r>
              <a:rPr dirty="0" sz="1700" spc="-270">
                <a:latin typeface="Times New Roman"/>
                <a:cs typeface="Times New Roman"/>
              </a:rPr>
              <a:t> </a:t>
            </a:r>
            <a:r>
              <a:rPr dirty="0" baseline="4273" sz="1950" spc="-67" i="1">
                <a:latin typeface="Times New Roman"/>
                <a:cs typeface="Times New Roman"/>
              </a:rPr>
              <a:t>x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104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y</a:t>
            </a:r>
            <a:r>
              <a:rPr dirty="0" baseline="4273" sz="1950" spc="-44">
                <a:latin typeface="Times New Roman"/>
                <a:cs typeface="Times New Roman"/>
              </a:rPr>
              <a:t>,</a:t>
            </a:r>
            <a:r>
              <a:rPr dirty="0" baseline="4273" sz="1950" spc="-187">
                <a:latin typeface="Times New Roman"/>
                <a:cs typeface="Times New Roman"/>
              </a:rPr>
              <a:t> </a:t>
            </a:r>
            <a:r>
              <a:rPr dirty="0" baseline="4273" sz="1950" spc="-75" i="1">
                <a:latin typeface="Times New Roman"/>
                <a:cs typeface="Times New Roman"/>
              </a:rPr>
              <a:t>z</a:t>
            </a:r>
            <a:r>
              <a:rPr dirty="0" baseline="4273" sz="1950" spc="-315" i="1">
                <a:latin typeface="Times New Roman"/>
                <a:cs typeface="Times New Roman"/>
              </a:rPr>
              <a:t> </a:t>
            </a:r>
            <a:r>
              <a:rPr dirty="0" sz="1700" spc="-180">
                <a:latin typeface="Symbol"/>
                <a:cs typeface="Symbol"/>
              </a:rPr>
              <a:t></a:t>
            </a:r>
            <a:r>
              <a:rPr dirty="0" sz="1700" spc="-165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</a:t>
            </a:r>
            <a:r>
              <a:rPr dirty="0" baseline="4273" sz="1950" spc="7">
                <a:latin typeface="Times New Roman"/>
                <a:cs typeface="Times New Roman"/>
              </a:rPr>
              <a:t> </a:t>
            </a:r>
            <a:r>
              <a:rPr dirty="0" baseline="4273" sz="1950" i="1">
                <a:latin typeface="Times New Roman"/>
                <a:cs typeface="Times New Roman"/>
              </a:rPr>
              <a:t>x</a:t>
            </a:r>
            <a:r>
              <a:rPr dirty="0" baseline="51851" sz="1125" spc="-52">
                <a:latin typeface="Times New Roman"/>
                <a:cs typeface="Times New Roman"/>
              </a:rPr>
              <a:t>2</a:t>
            </a:r>
            <a:r>
              <a:rPr dirty="0" baseline="51851" sz="1125">
                <a:latin typeface="Times New Roman"/>
                <a:cs typeface="Times New Roman"/>
              </a:rPr>
              <a:t> </a:t>
            </a:r>
            <a:r>
              <a:rPr dirty="0" baseline="51851" sz="1125" spc="-89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7">
                <a:latin typeface="Times New Roman"/>
                <a:cs typeface="Times New Roman"/>
              </a:rPr>
              <a:t> </a:t>
            </a:r>
            <a:r>
              <a:rPr dirty="0" baseline="4273" sz="1950" spc="30" i="1">
                <a:latin typeface="Times New Roman"/>
                <a:cs typeface="Times New Roman"/>
              </a:rPr>
              <a:t>y</a:t>
            </a:r>
            <a:r>
              <a:rPr dirty="0" baseline="51851" sz="1125" spc="-52">
                <a:latin typeface="Times New Roman"/>
                <a:cs typeface="Times New Roman"/>
              </a:rPr>
              <a:t>2</a:t>
            </a:r>
            <a:r>
              <a:rPr dirty="0" baseline="51851" sz="1125">
                <a:latin typeface="Times New Roman"/>
                <a:cs typeface="Times New Roman"/>
              </a:rPr>
              <a:t> </a:t>
            </a:r>
            <a:r>
              <a:rPr dirty="0" baseline="51851" sz="1125" spc="-89">
                <a:latin typeface="Times New Roman"/>
                <a:cs typeface="Times New Roman"/>
              </a:rPr>
              <a:t> </a:t>
            </a:r>
            <a:r>
              <a:rPr dirty="0" baseline="4273" sz="1950" spc="-97">
                <a:latin typeface="Symbol"/>
                <a:cs typeface="Symbol"/>
              </a:rPr>
              <a:t></a:t>
            </a:r>
            <a:r>
              <a:rPr dirty="0" baseline="4273" sz="1950" spc="-75">
                <a:latin typeface="Times New Roman"/>
                <a:cs typeface="Times New Roman"/>
              </a:rPr>
              <a:t> </a:t>
            </a:r>
            <a:r>
              <a:rPr dirty="0" baseline="4273" sz="1950" spc="52" i="1">
                <a:latin typeface="Times New Roman"/>
                <a:cs typeface="Times New Roman"/>
              </a:rPr>
              <a:t>z</a:t>
            </a:r>
            <a:r>
              <a:rPr dirty="0" baseline="51851" sz="1125" spc="-52">
                <a:latin typeface="Times New Roman"/>
                <a:cs typeface="Times New Roman"/>
              </a:rPr>
              <a:t>2</a:t>
            </a:r>
            <a:endParaRPr baseline="51851" sz="1125">
              <a:latin typeface="Times New Roman"/>
              <a:cs typeface="Times New Roman"/>
            </a:endParaRPr>
          </a:p>
          <a:p>
            <a:pPr marL="68580" marR="507365">
              <a:lnSpc>
                <a:spcPct val="101800"/>
              </a:lnSpc>
              <a:spcBef>
                <a:spcPts val="24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constant.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finish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problem </a:t>
            </a:r>
            <a:r>
              <a:rPr dirty="0" sz="1100">
                <a:latin typeface="Calibri"/>
                <a:cs typeface="Calibri"/>
              </a:rPr>
              <a:t>out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simply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evaluated at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point.</a:t>
            </a:r>
            <a:endParaRPr sz="1100">
              <a:latin typeface="Calibri"/>
              <a:cs typeface="Calibri"/>
            </a:endParaRPr>
          </a:p>
          <a:p>
            <a:pPr algn="ctr" marL="137795">
              <a:lnSpc>
                <a:spcPct val="100000"/>
              </a:lnSpc>
              <a:spcBef>
                <a:spcPts val="175"/>
              </a:spcBef>
            </a:pPr>
            <a:r>
              <a:rPr dirty="0" sz="1300" spc="-65">
                <a:latin typeface="Symbol"/>
                <a:cs typeface="Symbol"/>
              </a:rPr>
              <a:t></a:t>
            </a:r>
            <a:r>
              <a:rPr dirty="0" sz="1300" spc="-60" i="1">
                <a:latin typeface="Times New Roman"/>
                <a:cs typeface="Times New Roman"/>
              </a:rPr>
              <a:t>F</a:t>
            </a:r>
            <a:r>
              <a:rPr dirty="0" sz="1300" spc="65" i="1">
                <a:latin typeface="Times New Roman"/>
                <a:cs typeface="Times New Roman"/>
              </a:rPr>
              <a:t> </a:t>
            </a:r>
            <a:r>
              <a:rPr dirty="0" sz="1300" spc="-55">
                <a:latin typeface="Symbol"/>
                <a:cs typeface="Symbol"/>
              </a:rPr>
              <a:t></a:t>
            </a:r>
            <a:r>
              <a:rPr dirty="0" sz="1300">
                <a:latin typeface="Times New Roman"/>
                <a:cs typeface="Times New Roman"/>
              </a:rPr>
              <a:t> </a:t>
            </a:r>
            <a:r>
              <a:rPr dirty="0" sz="1300" spc="70">
                <a:latin typeface="Times New Roman"/>
                <a:cs typeface="Times New Roman"/>
              </a:rPr>
              <a:t> </a:t>
            </a:r>
            <a:r>
              <a:rPr dirty="0" sz="1300" spc="25">
                <a:latin typeface="Times New Roman"/>
                <a:cs typeface="Times New Roman"/>
              </a:rPr>
              <a:t>2</a:t>
            </a:r>
            <a:r>
              <a:rPr dirty="0" sz="1300" spc="-35" i="1">
                <a:latin typeface="Times New Roman"/>
                <a:cs typeface="Times New Roman"/>
              </a:rPr>
              <a:t>x</a:t>
            </a:r>
            <a:r>
              <a:rPr dirty="0" sz="1300" spc="125">
                <a:latin typeface="Times New Roman"/>
                <a:cs typeface="Times New Roman"/>
              </a:rPr>
              <a:t>,</a:t>
            </a:r>
            <a:r>
              <a:rPr dirty="0" sz="1300" spc="-50">
                <a:latin typeface="Times New Roman"/>
                <a:cs typeface="Times New Roman"/>
              </a:rPr>
              <a:t>2</a:t>
            </a:r>
            <a:r>
              <a:rPr dirty="0" sz="1300" spc="-195">
                <a:latin typeface="Times New Roman"/>
                <a:cs typeface="Times New Roman"/>
              </a:rPr>
              <a:t> </a:t>
            </a:r>
            <a:r>
              <a:rPr dirty="0" sz="1300" spc="-15" i="1">
                <a:latin typeface="Times New Roman"/>
                <a:cs typeface="Times New Roman"/>
              </a:rPr>
              <a:t>y</a:t>
            </a:r>
            <a:r>
              <a:rPr dirty="0" sz="1300" spc="125">
                <a:latin typeface="Times New Roman"/>
                <a:cs typeface="Times New Roman"/>
              </a:rPr>
              <a:t>,</a:t>
            </a:r>
            <a:r>
              <a:rPr dirty="0" sz="1300" spc="20">
                <a:latin typeface="Times New Roman"/>
                <a:cs typeface="Times New Roman"/>
              </a:rPr>
              <a:t>2</a:t>
            </a:r>
            <a:r>
              <a:rPr dirty="0" sz="1300" spc="-40" i="1">
                <a:latin typeface="Times New Roman"/>
                <a:cs typeface="Times New Roman"/>
              </a:rPr>
              <a:t>z</a:t>
            </a:r>
            <a:endParaRPr sz="1300">
              <a:latin typeface="Times New Roman"/>
              <a:cs typeface="Times New Roman"/>
            </a:endParaRPr>
          </a:p>
          <a:p>
            <a:pPr marL="2007870">
              <a:lnSpc>
                <a:spcPct val="100000"/>
              </a:lnSpc>
              <a:spcBef>
                <a:spcPts val="340"/>
              </a:spcBef>
            </a:pPr>
            <a:r>
              <a:rPr dirty="0" baseline="4273" sz="1950" spc="-97">
                <a:latin typeface="Symbol"/>
                <a:cs typeface="Symbol"/>
              </a:rPr>
              <a:t></a:t>
            </a:r>
            <a:r>
              <a:rPr dirty="0" baseline="4273" sz="1950" spc="-89" i="1">
                <a:latin typeface="Times New Roman"/>
                <a:cs typeface="Times New Roman"/>
              </a:rPr>
              <a:t>F</a:t>
            </a:r>
            <a:r>
              <a:rPr dirty="0" baseline="4273" sz="1950" spc="-127" i="1">
                <a:latin typeface="Times New Roman"/>
                <a:cs typeface="Times New Roman"/>
              </a:rPr>
              <a:t> </a:t>
            </a:r>
            <a:r>
              <a:rPr dirty="0" sz="1700" spc="-200">
                <a:latin typeface="Symbol"/>
                <a:cs typeface="Symbol"/>
              </a:rPr>
              <a:t></a:t>
            </a:r>
            <a:r>
              <a:rPr dirty="0" baseline="4273" sz="1950" spc="-247">
                <a:latin typeface="Times New Roman"/>
                <a:cs typeface="Times New Roman"/>
              </a:rPr>
              <a:t>1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2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7">
                <a:latin typeface="Times New Roman"/>
                <a:cs typeface="Times New Roman"/>
              </a:rPr>
              <a:t>5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82">
                <a:latin typeface="Symbol"/>
                <a:cs typeface="Symbol"/>
              </a:rPr>
              <a:t></a:t>
            </a:r>
            <a:r>
              <a:rPr dirty="0" baseline="4273" sz="1950">
                <a:latin typeface="Times New Roman"/>
                <a:cs typeface="Times New Roman"/>
              </a:rPr>
              <a:t> </a:t>
            </a:r>
            <a:r>
              <a:rPr dirty="0" baseline="4273" sz="1950" spc="104">
                <a:latin typeface="Times New Roman"/>
                <a:cs typeface="Times New Roman"/>
              </a:rPr>
              <a:t> </a:t>
            </a:r>
            <a:r>
              <a:rPr dirty="0" baseline="4273" sz="1950" spc="-104">
                <a:latin typeface="Times New Roman"/>
                <a:cs typeface="Times New Roman"/>
              </a:rPr>
              <a:t>2</a:t>
            </a:r>
            <a:r>
              <a:rPr dirty="0" baseline="4273" sz="1950" spc="-37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89">
                <a:latin typeface="Symbol"/>
                <a:cs typeface="Symbol"/>
              </a:rPr>
              <a:t></a:t>
            </a:r>
            <a:r>
              <a:rPr dirty="0" baseline="4273" sz="1950" spc="-104">
                <a:latin typeface="Times New Roman"/>
                <a:cs typeface="Times New Roman"/>
              </a:rPr>
              <a:t>4</a:t>
            </a:r>
            <a:r>
              <a:rPr dirty="0" baseline="4273" sz="1950" spc="-15">
                <a:latin typeface="Times New Roman"/>
                <a:cs typeface="Times New Roman"/>
              </a:rPr>
              <a:t>,</a:t>
            </a:r>
            <a:r>
              <a:rPr dirty="0" baseline="4273" sz="1950" spc="-75">
                <a:latin typeface="Times New Roman"/>
                <a:cs typeface="Times New Roman"/>
              </a:rPr>
              <a:t>10</a:t>
            </a:r>
            <a:endParaRPr baseline="4273" sz="1950">
              <a:latin typeface="Times New Roman"/>
              <a:cs typeface="Times New Roman"/>
            </a:endParaRPr>
          </a:p>
          <a:p>
            <a:pPr marL="67945">
              <a:lnSpc>
                <a:spcPct val="100000"/>
              </a:lnSpc>
              <a:spcBef>
                <a:spcPts val="250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528109" y="1403405"/>
            <a:ext cx="2816225" cy="205104"/>
            <a:chOff x="2528109" y="1403405"/>
            <a:chExt cx="2816225" cy="205104"/>
          </a:xfrm>
        </p:grpSpPr>
        <p:sp>
          <p:nvSpPr>
            <p:cNvPr id="3" name="object 3"/>
            <p:cNvSpPr/>
            <p:nvPr/>
          </p:nvSpPr>
          <p:spPr>
            <a:xfrm>
              <a:off x="2532236" y="140753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33806" y="0"/>
                  </a:moveTo>
                  <a:lnTo>
                    <a:pt x="0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2532236" y="15057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0" y="0"/>
                  </a:moveTo>
                  <a:lnTo>
                    <a:pt x="33806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985804" y="140753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0" y="0"/>
                  </a:moveTo>
                  <a:lnTo>
                    <a:pt x="33806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985804" y="15057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33806" y="0"/>
                  </a:moveTo>
                  <a:lnTo>
                    <a:pt x="0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242168" y="140753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33806" y="0"/>
                  </a:moveTo>
                  <a:lnTo>
                    <a:pt x="0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242168" y="15057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0" y="0"/>
                  </a:moveTo>
                  <a:lnTo>
                    <a:pt x="33806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792324" y="140753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0" y="0"/>
                  </a:moveTo>
                  <a:lnTo>
                    <a:pt x="33806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792324" y="15057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33806" y="0"/>
                  </a:moveTo>
                  <a:lnTo>
                    <a:pt x="0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997979" y="140753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33806" y="0"/>
                  </a:moveTo>
                  <a:lnTo>
                    <a:pt x="0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997979" y="15057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0" y="0"/>
                  </a:moveTo>
                  <a:lnTo>
                    <a:pt x="33806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5306361" y="1407532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0" y="0"/>
                  </a:moveTo>
                  <a:lnTo>
                    <a:pt x="33806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5306361" y="1505711"/>
              <a:ext cx="34290" cy="98425"/>
            </a:xfrm>
            <a:custGeom>
              <a:avLst/>
              <a:gdLst/>
              <a:ahLst/>
              <a:cxnLst/>
              <a:rect l="l" t="t" r="r" b="b"/>
              <a:pathLst>
                <a:path w="34289" h="98425">
                  <a:moveTo>
                    <a:pt x="33806" y="0"/>
                  </a:moveTo>
                  <a:lnTo>
                    <a:pt x="0" y="98178"/>
                  </a:lnTo>
                </a:path>
              </a:pathLst>
            </a:custGeom>
            <a:ln w="770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 txBox="1"/>
          <p:nvPr/>
        </p:nvSpPr>
        <p:spPr>
          <a:xfrm>
            <a:off x="967195" y="883406"/>
            <a:ext cx="4342765" cy="73215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734185">
              <a:lnSpc>
                <a:spcPct val="100000"/>
              </a:lnSpc>
              <a:spcBef>
                <a:spcPts val="105"/>
              </a:spcBef>
            </a:pPr>
            <a:r>
              <a:rPr dirty="0" baseline="4273" sz="1950" spc="-67">
                <a:latin typeface="Times New Roman"/>
                <a:cs typeface="Times New Roman"/>
              </a:rPr>
              <a:t>2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x</a:t>
            </a:r>
            <a:r>
              <a:rPr dirty="0" baseline="4273" sz="1950" spc="-157" i="1">
                <a:latin typeface="Times New Roman"/>
                <a:cs typeface="Times New Roman"/>
              </a:rPr>
              <a:t> </a:t>
            </a:r>
            <a:r>
              <a:rPr dirty="0" baseline="4273" sz="1950" spc="37">
                <a:latin typeface="Symbol"/>
                <a:cs typeface="Symbol"/>
              </a:rPr>
              <a:t></a:t>
            </a:r>
            <a:r>
              <a:rPr dirty="0" baseline="4273" sz="1950" spc="-120">
                <a:latin typeface="Times New Roman"/>
                <a:cs typeface="Times New Roman"/>
              </a:rPr>
              <a:t>1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235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97">
                <a:latin typeface="Times New Roman"/>
                <a:cs typeface="Times New Roman"/>
              </a:rPr>
              <a:t>4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10">
                <a:latin typeface="Times New Roman"/>
                <a:cs typeface="Times New Roman"/>
              </a:rPr>
              <a:t> </a:t>
            </a:r>
            <a:r>
              <a:rPr dirty="0" baseline="4273" sz="1950" spc="-60" i="1">
                <a:latin typeface="Times New Roman"/>
                <a:cs typeface="Times New Roman"/>
              </a:rPr>
              <a:t>y</a:t>
            </a:r>
            <a:r>
              <a:rPr dirty="0" baseline="4273" sz="1950" spc="-135" i="1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</a:t>
            </a:r>
            <a:r>
              <a:rPr dirty="0" baseline="4273" sz="1950" spc="-150">
                <a:latin typeface="Times New Roman"/>
                <a:cs typeface="Times New Roman"/>
              </a:rPr>
              <a:t> </a:t>
            </a:r>
            <a:r>
              <a:rPr dirty="0" baseline="4273" sz="1950" spc="22">
                <a:latin typeface="Times New Roman"/>
                <a:cs typeface="Times New Roman"/>
              </a:rPr>
              <a:t>2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235">
                <a:latin typeface="Times New Roman"/>
                <a:cs typeface="Times New Roman"/>
              </a:rPr>
              <a:t> </a:t>
            </a:r>
            <a:r>
              <a:rPr dirty="0" baseline="4273" sz="1950" spc="67">
                <a:latin typeface="Symbol"/>
                <a:cs typeface="Symbol"/>
              </a:rPr>
              <a:t></a:t>
            </a:r>
            <a:r>
              <a:rPr dirty="0" baseline="4273" sz="1950" spc="-67">
                <a:latin typeface="Times New Roman"/>
                <a:cs typeface="Times New Roman"/>
              </a:rPr>
              <a:t>1</a:t>
            </a:r>
            <a:r>
              <a:rPr dirty="0" baseline="4273" sz="1950" spc="97">
                <a:latin typeface="Times New Roman"/>
                <a:cs typeface="Times New Roman"/>
              </a:rPr>
              <a:t>0</a:t>
            </a:r>
            <a:r>
              <a:rPr dirty="0" sz="1700" spc="-170">
                <a:latin typeface="Symbol"/>
                <a:cs typeface="Symbol"/>
              </a:rPr>
              <a:t></a:t>
            </a:r>
            <a:r>
              <a:rPr dirty="0" sz="1700" spc="-265">
                <a:latin typeface="Times New Roman"/>
                <a:cs typeface="Times New Roman"/>
              </a:rPr>
              <a:t> </a:t>
            </a:r>
            <a:r>
              <a:rPr dirty="0" baseline="4273" sz="1950" spc="-52" i="1">
                <a:latin typeface="Times New Roman"/>
                <a:cs typeface="Times New Roman"/>
              </a:rPr>
              <a:t>z</a:t>
            </a:r>
            <a:r>
              <a:rPr dirty="0" baseline="4273" sz="1950" spc="-120" i="1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240">
                <a:latin typeface="Times New Roman"/>
                <a:cs typeface="Times New Roman"/>
              </a:rPr>
              <a:t> </a:t>
            </a:r>
            <a:r>
              <a:rPr dirty="0" baseline="4273" sz="1950" spc="-7">
                <a:latin typeface="Times New Roman"/>
                <a:cs typeface="Times New Roman"/>
              </a:rPr>
              <a:t>5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55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</a:t>
            </a:r>
            <a:r>
              <a:rPr dirty="0" baseline="4273" sz="1950" spc="-97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0</a:t>
            </a:r>
            <a:endParaRPr baseline="4273" sz="1950">
              <a:latin typeface="Times New Roman"/>
              <a:cs typeface="Times New Roman"/>
            </a:endParaRPr>
          </a:p>
          <a:p>
            <a:pPr marL="50800">
              <a:lnSpc>
                <a:spcPts val="1485"/>
              </a:lnSpc>
              <a:spcBef>
                <a:spcPts val="6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normal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is,</a:t>
            </a:r>
            <a:r>
              <a:rPr dirty="0" sz="1100" spc="175">
                <a:latin typeface="Calibri"/>
                <a:cs typeface="Calibri"/>
              </a:rPr>
              <a:t> </a:t>
            </a:r>
            <a:r>
              <a:rPr dirty="0" baseline="-38461" sz="1950" spc="-1207">
                <a:latin typeface="Microsoft Sans Serif"/>
                <a:cs typeface="Microsoft Sans Serif"/>
              </a:rPr>
              <a:t>→</a:t>
            </a:r>
            <a:endParaRPr baseline="-38461" sz="1950">
              <a:latin typeface="Microsoft Sans Serif"/>
              <a:cs typeface="Microsoft Sans Serif"/>
            </a:endParaRPr>
          </a:p>
          <a:p>
            <a:pPr marL="1137920">
              <a:lnSpc>
                <a:spcPts val="1964"/>
              </a:lnSpc>
            </a:pPr>
            <a:r>
              <a:rPr dirty="0" baseline="4273" sz="1950" spc="-52" i="1">
                <a:latin typeface="Times New Roman"/>
                <a:cs typeface="Times New Roman"/>
              </a:rPr>
              <a:t>r</a:t>
            </a:r>
            <a:r>
              <a:rPr dirty="0" baseline="4273" sz="1950" spc="-82" i="1">
                <a:latin typeface="Times New Roman"/>
                <a:cs typeface="Times New Roman"/>
              </a:rPr>
              <a:t> </a:t>
            </a:r>
            <a:r>
              <a:rPr dirty="0" sz="1700" spc="-65">
                <a:latin typeface="Symbol"/>
                <a:cs typeface="Symbol"/>
              </a:rPr>
              <a:t></a:t>
            </a:r>
            <a:r>
              <a:rPr dirty="0" baseline="4273" sz="1950" spc="-97" i="1">
                <a:latin typeface="Times New Roman"/>
                <a:cs typeface="Times New Roman"/>
              </a:rPr>
              <a:t>t</a:t>
            </a:r>
            <a:r>
              <a:rPr dirty="0" baseline="4273" sz="1950" spc="-277" i="1">
                <a:latin typeface="Times New Roman"/>
                <a:cs typeface="Times New Roman"/>
              </a:rPr>
              <a:t> </a:t>
            </a:r>
            <a:r>
              <a:rPr dirty="0" sz="1700" spc="-170">
                <a:latin typeface="Symbol"/>
                <a:cs typeface="Symbol"/>
              </a:rPr>
              <a:t></a:t>
            </a:r>
            <a:r>
              <a:rPr dirty="0" sz="1700" spc="-160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412">
                <a:latin typeface="Times New Roman"/>
                <a:cs typeface="Times New Roman"/>
              </a:rPr>
              <a:t> </a:t>
            </a:r>
            <a:r>
              <a:rPr dirty="0" baseline="4273" sz="1950" spc="-135">
                <a:latin typeface="Times New Roman"/>
                <a:cs typeface="Times New Roman"/>
              </a:rPr>
              <a:t>1,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67">
                <a:latin typeface="Times New Roman"/>
                <a:cs typeface="Times New Roman"/>
              </a:rPr>
              <a:t>2,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5</a:t>
            </a:r>
            <a:r>
              <a:rPr dirty="0" baseline="4273" sz="1950" spc="44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</a:t>
            </a:r>
            <a:r>
              <a:rPr dirty="0" baseline="4273" sz="1950" spc="-209">
                <a:latin typeface="Times New Roman"/>
                <a:cs typeface="Times New Roman"/>
              </a:rPr>
              <a:t> </a:t>
            </a:r>
            <a:r>
              <a:rPr dirty="0" baseline="4273" sz="1950" spc="-37" i="1">
                <a:latin typeface="Times New Roman"/>
                <a:cs typeface="Times New Roman"/>
              </a:rPr>
              <a:t>t</a:t>
            </a:r>
            <a:r>
              <a:rPr dirty="0" baseline="4273" sz="1950" spc="532" i="1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2,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Symbol"/>
                <a:cs typeface="Symbol"/>
              </a:rPr>
              <a:t></a:t>
            </a:r>
            <a:r>
              <a:rPr dirty="0" baseline="4273" sz="1950" spc="-67">
                <a:latin typeface="Times New Roman"/>
                <a:cs typeface="Times New Roman"/>
              </a:rPr>
              <a:t>4,10</a:t>
            </a:r>
            <a:r>
              <a:rPr dirty="0" baseline="4273" sz="1950" spc="585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</a:t>
            </a:r>
            <a:r>
              <a:rPr dirty="0" baseline="4273" sz="1950" spc="405">
                <a:latin typeface="Times New Roman"/>
                <a:cs typeface="Times New Roman"/>
              </a:rPr>
              <a:t> </a:t>
            </a:r>
            <a:r>
              <a:rPr dirty="0" baseline="4273" sz="1950">
                <a:latin typeface="Times New Roman"/>
                <a:cs typeface="Times New Roman"/>
              </a:rPr>
              <a:t>1</a:t>
            </a:r>
            <a:r>
              <a:rPr dirty="0" baseline="4273" sz="1950">
                <a:latin typeface="Symbol"/>
                <a:cs typeface="Symbol"/>
              </a:rPr>
              <a:t></a:t>
            </a:r>
            <a:r>
              <a:rPr dirty="0" baseline="4273" sz="1950" spc="-150">
                <a:latin typeface="Times New Roman"/>
                <a:cs typeface="Times New Roman"/>
              </a:rPr>
              <a:t> </a:t>
            </a:r>
            <a:r>
              <a:rPr dirty="0" baseline="4273" sz="1950" spc="-30">
                <a:latin typeface="Times New Roman"/>
                <a:cs typeface="Times New Roman"/>
              </a:rPr>
              <a:t>2</a:t>
            </a:r>
            <a:r>
              <a:rPr dirty="0" baseline="4273" sz="1950" spc="-30" i="1">
                <a:latin typeface="Times New Roman"/>
                <a:cs typeface="Times New Roman"/>
              </a:rPr>
              <a:t>t</a:t>
            </a:r>
            <a:r>
              <a:rPr dirty="0" baseline="4273" sz="1950" spc="-30">
                <a:latin typeface="Times New Roman"/>
                <a:cs typeface="Times New Roman"/>
              </a:rPr>
              <a:t>,</a:t>
            </a:r>
            <a:r>
              <a:rPr dirty="0" baseline="4273" sz="1950" spc="-26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</a:t>
            </a:r>
            <a:r>
              <a:rPr dirty="0" baseline="4273" sz="1950" spc="-75">
                <a:latin typeface="Times New Roman"/>
                <a:cs typeface="Times New Roman"/>
              </a:rPr>
              <a:t>2</a:t>
            </a:r>
            <a:r>
              <a:rPr dirty="0" baseline="4273" sz="1950" spc="-202">
                <a:latin typeface="Times New Roman"/>
                <a:cs typeface="Times New Roman"/>
              </a:rPr>
              <a:t> </a:t>
            </a:r>
            <a:r>
              <a:rPr dirty="0" baseline="4273" sz="1950" spc="-75">
                <a:latin typeface="Symbol"/>
                <a:cs typeface="Symbol"/>
              </a:rPr>
              <a:t></a:t>
            </a:r>
            <a:r>
              <a:rPr dirty="0" baseline="4273" sz="1950" spc="-179">
                <a:latin typeface="Times New Roman"/>
                <a:cs typeface="Times New Roman"/>
              </a:rPr>
              <a:t> </a:t>
            </a:r>
            <a:r>
              <a:rPr dirty="0" baseline="4273" sz="1950" spc="-30">
                <a:latin typeface="Times New Roman"/>
                <a:cs typeface="Times New Roman"/>
              </a:rPr>
              <a:t>4</a:t>
            </a:r>
            <a:r>
              <a:rPr dirty="0" baseline="4273" sz="1950" spc="-30" i="1">
                <a:latin typeface="Times New Roman"/>
                <a:cs typeface="Times New Roman"/>
              </a:rPr>
              <a:t>t</a:t>
            </a:r>
            <a:r>
              <a:rPr dirty="0" baseline="4273" sz="1950" spc="-30">
                <a:latin typeface="Times New Roman"/>
                <a:cs typeface="Times New Roman"/>
              </a:rPr>
              <a:t>,</a:t>
            </a:r>
            <a:r>
              <a:rPr dirty="0" baseline="4273" sz="1950" spc="-322">
                <a:latin typeface="Times New Roman"/>
                <a:cs typeface="Times New Roman"/>
              </a:rPr>
              <a:t> </a:t>
            </a:r>
            <a:r>
              <a:rPr dirty="0" baseline="4273" sz="1950" spc="-67">
                <a:latin typeface="Times New Roman"/>
                <a:cs typeface="Times New Roman"/>
              </a:rPr>
              <a:t>5</a:t>
            </a:r>
            <a:r>
              <a:rPr dirty="0" baseline="4273" sz="1950" spc="-225">
                <a:latin typeface="Times New Roman"/>
                <a:cs typeface="Times New Roman"/>
              </a:rPr>
              <a:t> </a:t>
            </a:r>
            <a:r>
              <a:rPr dirty="0" baseline="4273" sz="1950" spc="-37">
                <a:latin typeface="Symbol"/>
                <a:cs typeface="Symbol"/>
              </a:rPr>
              <a:t></a:t>
            </a:r>
            <a:r>
              <a:rPr dirty="0" baseline="4273" sz="1950" spc="-37">
                <a:latin typeface="Times New Roman"/>
                <a:cs typeface="Times New Roman"/>
              </a:rPr>
              <a:t>10</a:t>
            </a:r>
            <a:r>
              <a:rPr dirty="0" baseline="4273" sz="1950" spc="-37" i="1">
                <a:latin typeface="Times New Roman"/>
                <a:cs typeface="Times New Roman"/>
              </a:rPr>
              <a:t>t</a:t>
            </a:r>
            <a:endParaRPr baseline="4273" sz="1950">
              <a:latin typeface="Times New Roman"/>
              <a:cs typeface="Times New Roman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914400" y="914399"/>
            <a:ext cx="5943600" cy="736600"/>
          </a:xfrm>
          <a:custGeom>
            <a:avLst/>
            <a:gdLst/>
            <a:ahLst/>
            <a:cxnLst/>
            <a:rect l="l" t="t" r="r" b="b"/>
            <a:pathLst>
              <a:path w="5943600" h="736600">
                <a:moveTo>
                  <a:pt x="5943600" y="0"/>
                </a:moveTo>
                <a:lnTo>
                  <a:pt x="5937516" y="0"/>
                </a:lnTo>
                <a:lnTo>
                  <a:pt x="5937504" y="6096"/>
                </a:lnTo>
                <a:lnTo>
                  <a:pt x="5937504" y="729996"/>
                </a:lnTo>
                <a:lnTo>
                  <a:pt x="6096" y="729996"/>
                </a:lnTo>
                <a:lnTo>
                  <a:pt x="6096" y="6096"/>
                </a:lnTo>
                <a:lnTo>
                  <a:pt x="5937504" y="6096"/>
                </a:lnTo>
                <a:lnTo>
                  <a:pt x="5937504" y="0"/>
                </a:lnTo>
                <a:lnTo>
                  <a:pt x="6096" y="0"/>
                </a:lnTo>
                <a:lnTo>
                  <a:pt x="0" y="0"/>
                </a:lnTo>
                <a:lnTo>
                  <a:pt x="0" y="6083"/>
                </a:lnTo>
                <a:lnTo>
                  <a:pt x="0" y="729996"/>
                </a:lnTo>
                <a:lnTo>
                  <a:pt x="0" y="736092"/>
                </a:lnTo>
                <a:lnTo>
                  <a:pt x="6096" y="736092"/>
                </a:lnTo>
                <a:lnTo>
                  <a:pt x="5937504" y="736092"/>
                </a:lnTo>
                <a:lnTo>
                  <a:pt x="5943600" y="736092"/>
                </a:lnTo>
                <a:lnTo>
                  <a:pt x="5943600" y="7299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780287" y="850393"/>
            <a:ext cx="6096000" cy="474345"/>
            <a:chOff x="780287" y="850393"/>
            <a:chExt cx="6096000" cy="47434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7" y="850393"/>
              <a:ext cx="5478779" cy="47396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896111" y="1210056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" name="object 5"/>
          <p:cNvSpPr txBox="1"/>
          <p:nvPr/>
        </p:nvSpPr>
        <p:spPr>
          <a:xfrm>
            <a:off x="825500" y="900176"/>
            <a:ext cx="5886450" cy="243141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88900">
              <a:lnSpc>
                <a:spcPct val="100000"/>
              </a:lnSpc>
              <a:spcBef>
                <a:spcPts val="95"/>
              </a:spcBef>
            </a:pP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Section 3-2 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: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 Gradient</a:t>
            </a:r>
            <a:r>
              <a:rPr dirty="0" sz="1600" spc="-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Vector,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Tangent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Planes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and</a:t>
            </a:r>
            <a:r>
              <a:rPr dirty="0" sz="1600" spc="-25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20">
                <a:solidFill>
                  <a:srgbClr val="2F5496"/>
                </a:solidFill>
                <a:latin typeface="Calibri Light"/>
                <a:cs typeface="Calibri Light"/>
              </a:rPr>
              <a:t>Normal</a:t>
            </a:r>
            <a:r>
              <a:rPr dirty="0" sz="1600" spc="-10">
                <a:solidFill>
                  <a:srgbClr val="2F5496"/>
                </a:solidFill>
                <a:latin typeface="Calibri Light"/>
                <a:cs typeface="Calibri Light"/>
              </a:rPr>
              <a:t> </a:t>
            </a:r>
            <a:r>
              <a:rPr dirty="0" sz="1600" spc="-15">
                <a:solidFill>
                  <a:srgbClr val="2F5496"/>
                </a:solidFill>
                <a:latin typeface="Calibri Light"/>
                <a:cs typeface="Calibri Light"/>
              </a:rPr>
              <a:t>Lines</a:t>
            </a:r>
            <a:endParaRPr sz="1600">
              <a:latin typeface="Calibri Light"/>
              <a:cs typeface="Calibri Light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50">
              <a:latin typeface="Calibri Light"/>
              <a:cs typeface="Calibri Light"/>
            </a:endParaRPr>
          </a:p>
          <a:p>
            <a:pPr marL="88900">
              <a:lnSpc>
                <a:spcPct val="100000"/>
              </a:lnSpc>
            </a:pPr>
            <a:r>
              <a:rPr dirty="0" baseline="5050" sz="1650">
                <a:latin typeface="Calibri"/>
                <a:cs typeface="Calibri"/>
              </a:rPr>
              <a:t>1.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normal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2314" sz="1800" spc="37" i="1">
                <a:latin typeface="Times New Roman"/>
                <a:cs typeface="Times New Roman"/>
              </a:rPr>
              <a:t>x</a:t>
            </a:r>
            <a:r>
              <a:rPr dirty="0" baseline="47619" sz="1050" spc="37">
                <a:latin typeface="Times New Roman"/>
                <a:cs typeface="Times New Roman"/>
              </a:rPr>
              <a:t>2</a:t>
            </a:r>
            <a:r>
              <a:rPr dirty="0" baseline="47619" sz="1050" spc="-7">
                <a:latin typeface="Times New Roman"/>
                <a:cs typeface="Times New Roman"/>
              </a:rPr>
              <a:t> </a:t>
            </a:r>
            <a:r>
              <a:rPr dirty="0" baseline="2314" sz="1800" i="1">
                <a:latin typeface="Times New Roman"/>
                <a:cs typeface="Times New Roman"/>
              </a:rPr>
              <a:t>y</a:t>
            </a:r>
            <a:r>
              <a:rPr dirty="0" baseline="2314" sz="1800" spc="15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</a:t>
            </a:r>
            <a:r>
              <a:rPr dirty="0" baseline="2314" sz="1800" spc="-37">
                <a:latin typeface="Times New Roman"/>
                <a:cs typeface="Times New Roman"/>
              </a:rPr>
              <a:t> </a:t>
            </a:r>
            <a:r>
              <a:rPr dirty="0" baseline="2314" sz="1800" spc="52">
                <a:latin typeface="Times New Roman"/>
                <a:cs typeface="Times New Roman"/>
              </a:rPr>
              <a:t>4</a:t>
            </a:r>
            <a:r>
              <a:rPr dirty="0" baseline="2314" sz="1800" spc="52" i="1">
                <a:latin typeface="Times New Roman"/>
                <a:cs typeface="Times New Roman"/>
              </a:rPr>
              <a:t>z</a:t>
            </a:r>
            <a:r>
              <a:rPr dirty="0" baseline="2314" sz="1800" spc="52" b="1">
                <a:latin typeface="Times New Roman"/>
                <a:cs typeface="Times New Roman"/>
              </a:rPr>
              <a:t>e</a:t>
            </a:r>
            <a:r>
              <a:rPr dirty="0" baseline="41666" sz="1200" spc="52" i="1">
                <a:latin typeface="Times New Roman"/>
                <a:cs typeface="Times New Roman"/>
              </a:rPr>
              <a:t>x</a:t>
            </a:r>
            <a:r>
              <a:rPr dirty="0" baseline="47619" sz="1050" spc="52">
                <a:latin typeface="Symbol"/>
                <a:cs typeface="Symbol"/>
              </a:rPr>
              <a:t></a:t>
            </a:r>
            <a:r>
              <a:rPr dirty="0" baseline="47619" sz="1050" spc="-89">
                <a:latin typeface="Times New Roman"/>
                <a:cs typeface="Times New Roman"/>
              </a:rPr>
              <a:t> </a:t>
            </a:r>
            <a:r>
              <a:rPr dirty="0" baseline="41666" sz="1200" spc="-7" i="1">
                <a:latin typeface="Times New Roman"/>
                <a:cs typeface="Times New Roman"/>
              </a:rPr>
              <a:t>y</a:t>
            </a:r>
            <a:r>
              <a:rPr dirty="0" baseline="41666" sz="1200" spc="232" i="1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Symbol"/>
                <a:cs typeface="Symbol"/>
              </a:rPr>
              <a:t></a:t>
            </a:r>
            <a:r>
              <a:rPr dirty="0" baseline="2314" sz="1800" spc="-202">
                <a:latin typeface="Times New Roman"/>
                <a:cs typeface="Times New Roman"/>
              </a:rPr>
              <a:t> </a:t>
            </a:r>
            <a:r>
              <a:rPr dirty="0" baseline="2314" sz="1800">
                <a:latin typeface="Times New Roman"/>
                <a:cs typeface="Times New Roman"/>
              </a:rPr>
              <a:t>35</a:t>
            </a:r>
            <a:r>
              <a:rPr dirty="0" baseline="2314" sz="1800" spc="209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17">
                <a:latin typeface="Calibri"/>
                <a:cs typeface="Calibri"/>
              </a:rPr>
              <a:t> </a:t>
            </a:r>
            <a:r>
              <a:rPr dirty="0" sz="1600" spc="-45">
                <a:latin typeface="Symbol"/>
                <a:cs typeface="Symbol"/>
              </a:rPr>
              <a:t></a:t>
            </a:r>
            <a:r>
              <a:rPr dirty="0" baseline="4629" sz="1800" spc="-67">
                <a:latin typeface="Times New Roman"/>
                <a:cs typeface="Times New Roman"/>
              </a:rPr>
              <a:t>3,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Symbol"/>
                <a:cs typeface="Symbol"/>
              </a:rPr>
              <a:t></a:t>
            </a:r>
            <a:r>
              <a:rPr dirty="0" baseline="4629" sz="1800" spc="-37">
                <a:latin typeface="Times New Roman"/>
                <a:cs typeface="Times New Roman"/>
              </a:rPr>
              <a:t>3,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60">
                <a:latin typeface="Times New Roman"/>
                <a:cs typeface="Times New Roman"/>
              </a:rPr>
              <a:t>2</a:t>
            </a:r>
            <a:r>
              <a:rPr dirty="0" sz="1600" spc="-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158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ct val="100000"/>
              </a:lnSpc>
              <a:spcBef>
                <a:spcPts val="25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00">
              <a:latin typeface="Calibri"/>
              <a:cs typeface="Calibri"/>
            </a:endParaRPr>
          </a:p>
          <a:p>
            <a:pPr algn="ctr" marR="207010">
              <a:lnSpc>
                <a:spcPct val="100000"/>
              </a:lnSpc>
            </a:pPr>
            <a:r>
              <a:rPr dirty="0" sz="1250" spc="3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 spc="-7">
                <a:latin typeface="Times New Roman"/>
                <a:cs typeface="Times New Roman"/>
              </a:rPr>
              <a:t> </a:t>
            </a:r>
            <a:r>
              <a:rPr dirty="0" sz="1250" spc="-25" i="1">
                <a:latin typeface="Times New Roman"/>
                <a:cs typeface="Times New Roman"/>
              </a:rPr>
              <a:t>y</a:t>
            </a:r>
            <a:r>
              <a:rPr dirty="0" sz="1250" spc="-8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</a:t>
            </a:r>
            <a:r>
              <a:rPr dirty="0" sz="1250" spc="-110">
                <a:latin typeface="Times New Roman"/>
                <a:cs typeface="Times New Roman"/>
              </a:rPr>
              <a:t> </a:t>
            </a:r>
            <a:r>
              <a:rPr dirty="0" sz="1250" spc="40">
                <a:latin typeface="Times New Roman"/>
                <a:cs typeface="Times New Roman"/>
              </a:rPr>
              <a:t>4</a:t>
            </a:r>
            <a:r>
              <a:rPr dirty="0" sz="1250" spc="-25" i="1">
                <a:latin typeface="Times New Roman"/>
                <a:cs typeface="Times New Roman"/>
              </a:rPr>
              <a:t>z</a:t>
            </a:r>
            <a:r>
              <a:rPr dirty="0" sz="1250" spc="45" b="1">
                <a:latin typeface="Times New Roman"/>
                <a:cs typeface="Times New Roman"/>
              </a:rPr>
              <a:t>e</a:t>
            </a:r>
            <a:r>
              <a:rPr dirty="0" baseline="38194" sz="12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Symbol"/>
                <a:cs typeface="Symbol"/>
              </a:rPr>
              <a:t>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i="1">
                <a:latin typeface="Times New Roman"/>
                <a:cs typeface="Times New Roman"/>
              </a:rPr>
              <a:t> </a:t>
            </a:r>
            <a:r>
              <a:rPr dirty="0" baseline="38194" sz="1200" spc="30" i="1">
                <a:latin typeface="Times New Roman"/>
                <a:cs typeface="Times New Roman"/>
              </a:rPr>
              <a:t> </a:t>
            </a:r>
            <a:r>
              <a:rPr dirty="0" sz="1250" spc="-30">
                <a:latin typeface="Symbol"/>
                <a:cs typeface="Symbol"/>
              </a:rPr>
              <a:t></a:t>
            </a:r>
            <a:r>
              <a:rPr dirty="0" sz="1250" spc="-35">
                <a:latin typeface="Times New Roman"/>
                <a:cs typeface="Times New Roman"/>
              </a:rPr>
              <a:t> </a:t>
            </a:r>
            <a:r>
              <a:rPr dirty="0" sz="1250" spc="-35">
                <a:latin typeface="Symbol"/>
                <a:cs typeface="Symbol"/>
              </a:rPr>
              <a:t></a:t>
            </a:r>
            <a:r>
              <a:rPr dirty="0" sz="1250" spc="-30">
                <a:latin typeface="Times New Roman"/>
                <a:cs typeface="Times New Roman"/>
              </a:rPr>
              <a:t>35</a:t>
            </a:r>
            <a:endParaRPr sz="12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Times New Roman"/>
              <a:cs typeface="Times New Roman"/>
            </a:endParaRPr>
          </a:p>
          <a:p>
            <a:pPr marL="889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88900">
              <a:lnSpc>
                <a:spcPts val="1265"/>
              </a:lnSpc>
              <a:spcBef>
                <a:spcPts val="1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  <a:p>
            <a:pPr marL="107314">
              <a:lnSpc>
                <a:spcPts val="1864"/>
              </a:lnSpc>
            </a:pP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>
                <a:latin typeface="Calibri"/>
                <a:cs typeface="Calibri"/>
              </a:rPr>
              <a:t>  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7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30">
                <a:latin typeface="Calibri"/>
                <a:cs typeface="Calibri"/>
              </a:rPr>
              <a:t>h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quan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22">
                <a:latin typeface="Calibri"/>
                <a:cs typeface="Calibri"/>
              </a:rPr>
              <a:t>s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1615234" y="3555089"/>
            <a:ext cx="45085" cy="231775"/>
            <a:chOff x="1615234" y="3555089"/>
            <a:chExt cx="45085" cy="231775"/>
          </a:xfrm>
        </p:grpSpPr>
        <p:sp>
          <p:nvSpPr>
            <p:cNvPr id="7" name="object 7"/>
            <p:cNvSpPr/>
            <p:nvPr/>
          </p:nvSpPr>
          <p:spPr>
            <a:xfrm>
              <a:off x="1619020" y="3558875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36977" y="0"/>
                  </a:moveTo>
                  <a:lnTo>
                    <a:pt x="0" y="111868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1619020" y="3670744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0" y="0"/>
                  </a:moveTo>
                  <a:lnTo>
                    <a:pt x="36977" y="111868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9" name="object 9"/>
          <p:cNvGrpSpPr/>
          <p:nvPr/>
        </p:nvGrpSpPr>
        <p:grpSpPr>
          <a:xfrm>
            <a:off x="3646625" y="3555089"/>
            <a:ext cx="45085" cy="231775"/>
            <a:chOff x="3646625" y="3555089"/>
            <a:chExt cx="45085" cy="231775"/>
          </a:xfrm>
        </p:grpSpPr>
        <p:sp>
          <p:nvSpPr>
            <p:cNvPr id="10" name="object 10"/>
            <p:cNvSpPr/>
            <p:nvPr/>
          </p:nvSpPr>
          <p:spPr>
            <a:xfrm>
              <a:off x="3650412" y="3558875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0" y="0"/>
                  </a:moveTo>
                  <a:lnTo>
                    <a:pt x="36977" y="111868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650412" y="3670744"/>
              <a:ext cx="37465" cy="112395"/>
            </a:xfrm>
            <a:custGeom>
              <a:avLst/>
              <a:gdLst/>
              <a:ahLst/>
              <a:cxnLst/>
              <a:rect l="l" t="t" r="r" b="b"/>
              <a:pathLst>
                <a:path w="37464" h="112395">
                  <a:moveTo>
                    <a:pt x="36977" y="0"/>
                  </a:moveTo>
                  <a:lnTo>
                    <a:pt x="0" y="111868"/>
                  </a:lnTo>
                </a:path>
              </a:pathLst>
            </a:custGeom>
            <a:ln w="7571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2" name="object 12"/>
          <p:cNvSpPr txBox="1"/>
          <p:nvPr/>
        </p:nvSpPr>
        <p:spPr>
          <a:xfrm>
            <a:off x="4477437" y="3503867"/>
            <a:ext cx="875030" cy="27114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baseline="4629" sz="1800" spc="7">
                <a:latin typeface="Symbol"/>
                <a:cs typeface="Symbol"/>
              </a:rPr>
              <a:t>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75">
                <a:latin typeface="Symbol"/>
                <a:cs typeface="Symbol"/>
              </a:rPr>
              <a:t>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3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89">
                <a:latin typeface="Times New Roman"/>
                <a:cs typeface="Times New Roman"/>
              </a:rPr>
              <a:t>2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5377422" y="3574206"/>
            <a:ext cx="41275" cy="193675"/>
            <a:chOff x="5377422" y="3574206"/>
            <a:chExt cx="41275" cy="193675"/>
          </a:xfrm>
        </p:grpSpPr>
        <p:sp>
          <p:nvSpPr>
            <p:cNvPr id="14" name="object 14"/>
            <p:cNvSpPr/>
            <p:nvPr/>
          </p:nvSpPr>
          <p:spPr>
            <a:xfrm>
              <a:off x="5381210" y="3577993"/>
              <a:ext cx="33655" cy="93345"/>
            </a:xfrm>
            <a:custGeom>
              <a:avLst/>
              <a:gdLst/>
              <a:ahLst/>
              <a:cxnLst/>
              <a:rect l="l" t="t" r="r" b="b"/>
              <a:pathLst>
                <a:path w="33654" h="93345">
                  <a:moveTo>
                    <a:pt x="33399" y="0"/>
                  </a:moveTo>
                  <a:lnTo>
                    <a:pt x="0" y="92749"/>
                  </a:lnTo>
                </a:path>
              </a:pathLst>
            </a:custGeom>
            <a:ln w="75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5381210" y="3670743"/>
              <a:ext cx="33655" cy="93345"/>
            </a:xfrm>
            <a:custGeom>
              <a:avLst/>
              <a:gdLst/>
              <a:ahLst/>
              <a:cxnLst/>
              <a:rect l="l" t="t" r="r" b="b"/>
              <a:pathLst>
                <a:path w="33654" h="93345">
                  <a:moveTo>
                    <a:pt x="0" y="0"/>
                  </a:moveTo>
                  <a:lnTo>
                    <a:pt x="33399" y="92749"/>
                  </a:lnTo>
                </a:path>
              </a:pathLst>
            </a:custGeom>
            <a:ln w="75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6" name="object 16"/>
          <p:cNvGrpSpPr/>
          <p:nvPr/>
        </p:nvGrpSpPr>
        <p:grpSpPr>
          <a:xfrm>
            <a:off x="5992525" y="3574206"/>
            <a:ext cx="41275" cy="193675"/>
            <a:chOff x="5992525" y="3574206"/>
            <a:chExt cx="41275" cy="193675"/>
          </a:xfrm>
        </p:grpSpPr>
        <p:sp>
          <p:nvSpPr>
            <p:cNvPr id="17" name="object 17"/>
            <p:cNvSpPr/>
            <p:nvPr/>
          </p:nvSpPr>
          <p:spPr>
            <a:xfrm>
              <a:off x="5996313" y="3577993"/>
              <a:ext cx="33655" cy="93345"/>
            </a:xfrm>
            <a:custGeom>
              <a:avLst/>
              <a:gdLst/>
              <a:ahLst/>
              <a:cxnLst/>
              <a:rect l="l" t="t" r="r" b="b"/>
              <a:pathLst>
                <a:path w="33654" h="93345">
                  <a:moveTo>
                    <a:pt x="0" y="0"/>
                  </a:moveTo>
                  <a:lnTo>
                    <a:pt x="33399" y="92749"/>
                  </a:lnTo>
                </a:path>
              </a:pathLst>
            </a:custGeom>
            <a:ln w="75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5996313" y="3670743"/>
              <a:ext cx="33655" cy="93345"/>
            </a:xfrm>
            <a:custGeom>
              <a:avLst/>
              <a:gdLst/>
              <a:ahLst/>
              <a:cxnLst/>
              <a:rect l="l" t="t" r="r" b="b"/>
              <a:pathLst>
                <a:path w="33654" h="93345">
                  <a:moveTo>
                    <a:pt x="33399" y="0"/>
                  </a:moveTo>
                  <a:lnTo>
                    <a:pt x="0" y="92749"/>
                  </a:lnTo>
                </a:path>
              </a:pathLst>
            </a:custGeom>
            <a:ln w="757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9" name="object 19"/>
          <p:cNvSpPr txBox="1"/>
          <p:nvPr/>
        </p:nvSpPr>
        <p:spPr>
          <a:xfrm>
            <a:off x="1233807" y="3540884"/>
            <a:ext cx="2422525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dirty="0" sz="1200" spc="5">
                <a:latin typeface="Symbol"/>
                <a:cs typeface="Symbol"/>
              </a:rPr>
              <a:t>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45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Symbol"/>
                <a:cs typeface="Symbol"/>
              </a:rPr>
              <a:t>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95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z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Symbol"/>
                <a:cs typeface="Symbol"/>
              </a:rPr>
              <a:t></a:t>
            </a:r>
            <a:r>
              <a:rPr dirty="0" baseline="43650" sz="1050" spc="-89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r>
              <a:rPr dirty="0" baseline="38194" sz="1200" spc="-89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20">
                <a:latin typeface="Times New Roman"/>
                <a:cs typeface="Times New Roman"/>
              </a:rPr>
              <a:t>4</a:t>
            </a:r>
            <a:r>
              <a:rPr dirty="0" sz="1200" spc="70" b="1">
                <a:latin typeface="Times New Roman"/>
                <a:cs typeface="Times New Roman"/>
              </a:rPr>
              <a:t>e</a:t>
            </a:r>
            <a:r>
              <a:rPr dirty="0" baseline="38194" sz="1200" spc="60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Symbol"/>
                <a:cs typeface="Symbol"/>
              </a:rPr>
              <a:t></a:t>
            </a:r>
            <a:r>
              <a:rPr dirty="0" baseline="43650" sz="1050" spc="-82">
                <a:latin typeface="Times New Roman"/>
                <a:cs typeface="Times New Roman"/>
              </a:rPr>
              <a:t> </a:t>
            </a:r>
            <a:r>
              <a:rPr dirty="0" baseline="38194" sz="1200" spc="-7" i="1">
                <a:latin typeface="Times New Roman"/>
                <a:cs typeface="Times New Roman"/>
              </a:rPr>
              <a:t>y</a:t>
            </a:r>
            <a:endParaRPr baseline="38194"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5418568" y="3540884"/>
            <a:ext cx="579120" cy="21336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20">
                <a:latin typeface="Times New Roman"/>
                <a:cs typeface="Times New Roman"/>
              </a:rPr>
              <a:t>6</a:t>
            </a:r>
            <a:r>
              <a:rPr dirty="0" sz="1200" spc="15">
                <a:latin typeface="Times New Roman"/>
                <a:cs typeface="Times New Roman"/>
              </a:rPr>
              <a:t>,</a:t>
            </a:r>
            <a:r>
              <a:rPr dirty="0" sz="1200" spc="-114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3963361"/>
            <a:ext cx="1506855" cy="36322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1454640" y="4527842"/>
            <a:ext cx="2278380" cy="239395"/>
          </a:xfrm>
          <a:prstGeom prst="rect">
            <a:avLst/>
          </a:prstGeom>
          <a:ln w="7532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639"/>
              </a:lnSpc>
            </a:pP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26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629" sz="1800" spc="-60">
                <a:latin typeface="Times New Roman"/>
                <a:cs typeface="Times New Roman"/>
              </a:rPr>
              <a:t>1</a:t>
            </a:r>
            <a:r>
              <a:rPr dirty="0" sz="1550" spc="-15">
                <a:latin typeface="Symbol"/>
                <a:cs typeface="Symbol"/>
              </a:rPr>
              <a:t>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7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30">
                <a:latin typeface="Times New Roman"/>
                <a:cs typeface="Times New Roman"/>
              </a:rPr>
              <a:t>3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0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4591941" y="4539351"/>
            <a:ext cx="1263015" cy="209550"/>
          </a:xfrm>
          <a:prstGeom prst="rect">
            <a:avLst/>
          </a:prstGeom>
          <a:ln w="7532">
            <a:solidFill>
              <a:srgbClr val="000000"/>
            </a:solidFill>
          </a:ln>
        </p:spPr>
        <p:txBody>
          <a:bodyPr wrap="square" lIns="0" tIns="0" rIns="0" bIns="0" rtlCol="0" vert="horz">
            <a:spAutoFit/>
          </a:bodyPr>
          <a:lstStyle/>
          <a:p>
            <a:pPr marL="27305">
              <a:lnSpc>
                <a:spcPts val="1395"/>
              </a:lnSpc>
            </a:pP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70">
                <a:latin typeface="Times New Roman"/>
                <a:cs typeface="Times New Roman"/>
              </a:rPr>
              <a:t>6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6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89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059508" y="4520689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4949388"/>
            <a:ext cx="106807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2002688" y="5340272"/>
            <a:ext cx="3304540" cy="248285"/>
            <a:chOff x="2002688" y="5340272"/>
            <a:chExt cx="3304540" cy="248285"/>
          </a:xfrm>
        </p:grpSpPr>
        <p:sp>
          <p:nvSpPr>
            <p:cNvPr id="27" name="object 27"/>
            <p:cNvSpPr/>
            <p:nvPr/>
          </p:nvSpPr>
          <p:spPr>
            <a:xfrm>
              <a:off x="2454019" y="53738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299" y="0"/>
                  </a:moveTo>
                  <a:lnTo>
                    <a:pt x="0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2454019" y="54642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299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2922197" y="53738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299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2922197" y="54642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299" y="0"/>
                  </a:moveTo>
                  <a:lnTo>
                    <a:pt x="0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174720" y="53738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33299" y="0"/>
                  </a:moveTo>
                  <a:lnTo>
                    <a:pt x="0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3174720" y="54642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5" h="90804">
                  <a:moveTo>
                    <a:pt x="0" y="0"/>
                  </a:moveTo>
                  <a:lnTo>
                    <a:pt x="33299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3787990" y="53738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299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3787990" y="54642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299" y="0"/>
                  </a:moveTo>
                  <a:lnTo>
                    <a:pt x="0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3990563" y="53738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299" y="0"/>
                  </a:moveTo>
                  <a:lnTo>
                    <a:pt x="0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3990563" y="54642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299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5236528" y="5373808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0" y="0"/>
                  </a:moveTo>
                  <a:lnTo>
                    <a:pt x="33299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8" name="object 38"/>
            <p:cNvSpPr/>
            <p:nvPr/>
          </p:nvSpPr>
          <p:spPr>
            <a:xfrm>
              <a:off x="5236528" y="5464295"/>
              <a:ext cx="33655" cy="90805"/>
            </a:xfrm>
            <a:custGeom>
              <a:avLst/>
              <a:gdLst/>
              <a:ahLst/>
              <a:cxnLst/>
              <a:rect l="l" t="t" r="r" b="b"/>
              <a:pathLst>
                <a:path w="33654" h="90804">
                  <a:moveTo>
                    <a:pt x="33299" y="0"/>
                  </a:moveTo>
                  <a:lnTo>
                    <a:pt x="0" y="90487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9" name="object 39"/>
            <p:cNvSpPr/>
            <p:nvPr/>
          </p:nvSpPr>
          <p:spPr>
            <a:xfrm>
              <a:off x="5303128" y="5340470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ln w="75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2006454" y="5340470"/>
              <a:ext cx="0" cy="247650"/>
            </a:xfrm>
            <a:custGeom>
              <a:avLst/>
              <a:gdLst/>
              <a:ahLst/>
              <a:cxnLst/>
              <a:rect l="l" t="t" r="r" b="b"/>
              <a:pathLst>
                <a:path w="0" h="247650">
                  <a:moveTo>
                    <a:pt x="0" y="0"/>
                  </a:moveTo>
                  <a:lnTo>
                    <a:pt x="0" y="247650"/>
                  </a:lnTo>
                </a:path>
              </a:pathLst>
            </a:custGeom>
            <a:ln w="753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002886" y="5344042"/>
              <a:ext cx="3304540" cy="0"/>
            </a:xfrm>
            <a:custGeom>
              <a:avLst/>
              <a:gdLst/>
              <a:ahLst/>
              <a:cxnLst/>
              <a:rect l="l" t="t" r="r" b="b"/>
              <a:pathLst>
                <a:path w="3304540" h="0">
                  <a:moveTo>
                    <a:pt x="0" y="0"/>
                  </a:moveTo>
                  <a:lnTo>
                    <a:pt x="330420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002886" y="5584151"/>
              <a:ext cx="3304540" cy="0"/>
            </a:xfrm>
            <a:custGeom>
              <a:avLst/>
              <a:gdLst/>
              <a:ahLst/>
              <a:cxnLst/>
              <a:rect l="l" t="t" r="r" b="b"/>
              <a:pathLst>
                <a:path w="3304540" h="0">
                  <a:moveTo>
                    <a:pt x="0" y="0"/>
                  </a:moveTo>
                  <a:lnTo>
                    <a:pt x="3304205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 txBox="1"/>
          <p:nvPr/>
        </p:nvSpPr>
        <p:spPr>
          <a:xfrm>
            <a:off x="2021105" y="5301185"/>
            <a:ext cx="902335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20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2977672" y="5337300"/>
            <a:ext cx="225044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6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25">
                <a:latin typeface="Times New Roman"/>
                <a:cs typeface="Times New Roman"/>
              </a:rPr>
              <a:t>6</a:t>
            </a:r>
            <a:r>
              <a:rPr dirty="0" sz="1200" spc="10">
                <a:latin typeface="Times New Roman"/>
                <a:cs typeface="Times New Roman"/>
              </a:rPr>
              <a:t>,</a:t>
            </a:r>
            <a:r>
              <a:rPr dirty="0" sz="1200" spc="-120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25">
                <a:latin typeface="Times New Roman"/>
                <a:cs typeface="Times New Roman"/>
              </a:rPr>
              <a:t>6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2031017" y="5242050"/>
            <a:ext cx="8826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46" name="object 46"/>
          <p:cNvSpPr/>
          <p:nvPr/>
        </p:nvSpPr>
        <p:spPr>
          <a:xfrm>
            <a:off x="896111" y="579882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7" name="object 47"/>
          <p:cNvSpPr/>
          <p:nvPr/>
        </p:nvSpPr>
        <p:spPr>
          <a:xfrm>
            <a:off x="3683475" y="6389489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 h="0">
                <a:moveTo>
                  <a:pt x="0" y="0"/>
                </a:moveTo>
                <a:lnTo>
                  <a:pt x="180405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48" name="object 48"/>
          <p:cNvSpPr txBox="1"/>
          <p:nvPr/>
        </p:nvSpPr>
        <p:spPr>
          <a:xfrm>
            <a:off x="3563882" y="6302181"/>
            <a:ext cx="4191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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baseline="-30092" sz="1800" spc="-7">
                <a:latin typeface="Times New Roman"/>
                <a:cs typeface="Times New Roman"/>
              </a:rPr>
              <a:t>2</a:t>
            </a:r>
            <a:r>
              <a:rPr dirty="0" baseline="-30092" sz="1800" spc="-254">
                <a:latin typeface="Times New Roman"/>
                <a:cs typeface="Times New Roman"/>
              </a:rPr>
              <a:t> </a:t>
            </a:r>
            <a:r>
              <a:rPr dirty="0" baseline="-30092" sz="1800" spc="-7" i="1">
                <a:latin typeface="Times New Roman"/>
                <a:cs typeface="Times New Roman"/>
              </a:rPr>
              <a:t>y</a:t>
            </a:r>
            <a:r>
              <a:rPr dirty="0" baseline="-30092" sz="1800" spc="-6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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3589282" y="6414893"/>
            <a:ext cx="3683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6545" algn="l"/>
              </a:tabLst>
            </a:pPr>
            <a:r>
              <a:rPr dirty="0" sz="1200" spc="-5">
                <a:latin typeface="Symbol"/>
                <a:cs typeface="Symbol"/>
              </a:rPr>
              <a:t>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>
                <a:latin typeface="Symbol"/>
                <a:cs typeface="Symbol"/>
              </a:rPr>
              <a:t>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876300" y="6223384"/>
            <a:ext cx="5198745" cy="2686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95"/>
              </a:spcBef>
            </a:pPr>
            <a:r>
              <a:rPr dirty="0" baseline="5050" sz="1650">
                <a:latin typeface="Calibri"/>
                <a:cs typeface="Calibri"/>
              </a:rPr>
              <a:t>2. </a:t>
            </a:r>
            <a:r>
              <a:rPr dirty="0" baseline="5050" sz="1650" spc="-7">
                <a:latin typeface="Calibri"/>
                <a:cs typeface="Calibri"/>
              </a:rPr>
              <a:t>Find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tangent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normal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line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ln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</a:t>
            </a:r>
            <a:r>
              <a:rPr dirty="0" baseline="39351" sz="1800" spc="540">
                <a:latin typeface="Times New Roman"/>
                <a:cs typeface="Times New Roman"/>
              </a:rPr>
              <a:t> </a:t>
            </a:r>
            <a:r>
              <a:rPr dirty="0" baseline="39351" sz="1800" spc="-7" i="1">
                <a:latin typeface="Times New Roman"/>
                <a:cs typeface="Times New Roman"/>
              </a:rPr>
              <a:t>x</a:t>
            </a:r>
            <a:r>
              <a:rPr dirty="0" baseline="39351" sz="1800" spc="427" i="1">
                <a:latin typeface="Times New Roman"/>
                <a:cs typeface="Times New Roman"/>
              </a:rPr>
              <a:t> </a:t>
            </a:r>
            <a:r>
              <a:rPr dirty="0" baseline="39351" sz="1800" spc="-7">
                <a:latin typeface="Symbol"/>
                <a:cs typeface="Symbol"/>
              </a:rPr>
              <a:t></a:t>
            </a:r>
            <a:r>
              <a:rPr dirty="0" baseline="39351" sz="1800" spc="-44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44">
                <a:latin typeface="Times New Roman"/>
                <a:cs typeface="Times New Roman"/>
              </a:rPr>
              <a:t> </a:t>
            </a:r>
            <a:r>
              <a:rPr dirty="0" baseline="4629" sz="1800" spc="52" i="1">
                <a:latin typeface="Times New Roman"/>
                <a:cs typeface="Times New Roman"/>
              </a:rPr>
              <a:t>z</a:t>
            </a:r>
            <a:r>
              <a:rPr dirty="0" baseline="47619" sz="1050" spc="52">
                <a:latin typeface="Times New Roman"/>
                <a:cs typeface="Times New Roman"/>
              </a:rPr>
              <a:t>2</a:t>
            </a:r>
            <a:r>
              <a:rPr dirty="0" baseline="47619" sz="1050" spc="104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2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22">
                <a:latin typeface="Times New Roman"/>
                <a:cs typeface="Times New Roman"/>
              </a:rPr>
              <a:t>3</a:t>
            </a:r>
            <a:r>
              <a:rPr dirty="0" baseline="4629" sz="1800" spc="22" i="1">
                <a:latin typeface="Times New Roman"/>
                <a:cs typeface="Times New Roman"/>
              </a:rPr>
              <a:t>z</a:t>
            </a:r>
            <a:r>
              <a:rPr dirty="0" baseline="4629" sz="1800" spc="-89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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3</a:t>
            </a:r>
            <a:r>
              <a:rPr dirty="0" baseline="4629" sz="1800" spc="179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at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2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Times New Roman"/>
                <a:cs typeface="Times New Roman"/>
              </a:rPr>
              <a:t>2,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89">
                <a:latin typeface="Symbol"/>
                <a:cs typeface="Symbol"/>
              </a:rPr>
              <a:t></a:t>
            </a:r>
            <a:r>
              <a:rPr dirty="0" baseline="4629" sz="1800" spc="-89">
                <a:latin typeface="Times New Roman"/>
                <a:cs typeface="Times New Roman"/>
              </a:rPr>
              <a:t>1</a:t>
            </a:r>
            <a:r>
              <a:rPr dirty="0" sz="1600" spc="-60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901645" y="6765930"/>
            <a:ext cx="3133090" cy="36449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dirty="0" sz="1100" spc="-5">
                <a:latin typeface="Calibri"/>
                <a:cs typeface="Calibri"/>
              </a:rPr>
              <a:t>First,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 as,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2999203" y="7537893"/>
            <a:ext cx="180975" cy="0"/>
          </a:xfrm>
          <a:custGeom>
            <a:avLst/>
            <a:gdLst/>
            <a:ahLst/>
            <a:cxnLst/>
            <a:rect l="l" t="t" r="r" b="b"/>
            <a:pathLst>
              <a:path w="180975" h="0">
                <a:moveTo>
                  <a:pt x="0" y="0"/>
                </a:moveTo>
                <a:lnTo>
                  <a:pt x="180592" y="0"/>
                </a:lnTo>
              </a:path>
            </a:pathLst>
          </a:custGeom>
          <a:ln w="7865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53" name="object 53"/>
          <p:cNvSpPr txBox="1"/>
          <p:nvPr/>
        </p:nvSpPr>
        <p:spPr>
          <a:xfrm>
            <a:off x="2741695" y="7368301"/>
            <a:ext cx="1841500" cy="275590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40"/>
              </a:spcBef>
            </a:pPr>
            <a:r>
              <a:rPr dirty="0" baseline="4444" sz="1875" spc="-44">
                <a:latin typeface="Times New Roman"/>
                <a:cs typeface="Times New Roman"/>
              </a:rPr>
              <a:t>l</a:t>
            </a:r>
            <a:r>
              <a:rPr dirty="0" baseline="4444" sz="1875" spc="-44">
                <a:latin typeface="Times New Roman"/>
                <a:cs typeface="Times New Roman"/>
              </a:rPr>
              <a:t>n</a:t>
            </a:r>
            <a:r>
              <a:rPr dirty="0" baseline="4444" sz="1875" spc="-217">
                <a:latin typeface="Times New Roman"/>
                <a:cs typeface="Times New Roman"/>
              </a:rPr>
              <a:t> </a:t>
            </a:r>
            <a:r>
              <a:rPr dirty="0" baseline="40000" sz="1875" spc="-37">
                <a:latin typeface="Symbol"/>
                <a:cs typeface="Symbol"/>
              </a:rPr>
              <a:t></a:t>
            </a:r>
            <a:r>
              <a:rPr dirty="0" baseline="40000" sz="1875">
                <a:latin typeface="Times New Roman"/>
                <a:cs typeface="Times New Roman"/>
              </a:rPr>
              <a:t> </a:t>
            </a:r>
            <a:r>
              <a:rPr dirty="0" baseline="40000" sz="1875" spc="52">
                <a:latin typeface="Times New Roman"/>
                <a:cs typeface="Times New Roman"/>
              </a:rPr>
              <a:t> </a:t>
            </a:r>
            <a:r>
              <a:rPr dirty="0" baseline="40000" sz="1875" spc="-37" i="1">
                <a:latin typeface="Times New Roman"/>
                <a:cs typeface="Times New Roman"/>
              </a:rPr>
              <a:t>x</a:t>
            </a:r>
            <a:r>
              <a:rPr dirty="0" baseline="40000" sz="1875" i="1">
                <a:latin typeface="Times New Roman"/>
                <a:cs typeface="Times New Roman"/>
              </a:rPr>
              <a:t> </a:t>
            </a:r>
            <a:r>
              <a:rPr dirty="0" baseline="40000" sz="1875" spc="-60" i="1">
                <a:latin typeface="Times New Roman"/>
                <a:cs typeface="Times New Roman"/>
              </a:rPr>
              <a:t> </a:t>
            </a:r>
            <a:r>
              <a:rPr dirty="0" baseline="40000" sz="1875" spc="-37">
                <a:latin typeface="Symbol"/>
                <a:cs typeface="Symbol"/>
              </a:rPr>
              <a:t></a:t>
            </a:r>
            <a:r>
              <a:rPr dirty="0" baseline="40000" sz="1875" spc="-179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</a:t>
            </a:r>
            <a:r>
              <a:rPr dirty="0" baseline="4444" sz="1875" spc="-82">
                <a:latin typeface="Times New Roman"/>
                <a:cs typeface="Times New Roman"/>
              </a:rPr>
              <a:t> </a:t>
            </a:r>
            <a:r>
              <a:rPr dirty="0" baseline="4444" sz="1875" spc="89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104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x</a:t>
            </a:r>
            <a:r>
              <a:rPr dirty="0" baseline="4444" sz="1875" spc="-150" i="1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</a:t>
            </a:r>
            <a:r>
              <a:rPr dirty="0" baseline="4444" sz="1875" spc="-16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2</a:t>
            </a:r>
            <a:r>
              <a:rPr dirty="0" baseline="4444" sz="1875" spc="-277">
                <a:latin typeface="Times New Roman"/>
                <a:cs typeface="Times New Roman"/>
              </a:rPr>
              <a:t> </a:t>
            </a:r>
            <a:r>
              <a:rPr dirty="0" baseline="4444" sz="1875" spc="-37" i="1">
                <a:latin typeface="Times New Roman"/>
                <a:cs typeface="Times New Roman"/>
              </a:rPr>
              <a:t>y</a:t>
            </a:r>
            <a:r>
              <a:rPr dirty="0" baseline="4444" sz="1875" spc="-30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5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</a:t>
            </a:r>
            <a:r>
              <a:rPr dirty="0" baseline="4444" sz="1875" spc="-225">
                <a:latin typeface="Times New Roman"/>
                <a:cs typeface="Times New Roman"/>
              </a:rPr>
              <a:t> </a:t>
            </a:r>
            <a:r>
              <a:rPr dirty="0" baseline="4444" sz="1875" spc="7">
                <a:latin typeface="Times New Roman"/>
                <a:cs typeface="Times New Roman"/>
              </a:rPr>
              <a:t>3</a:t>
            </a:r>
            <a:r>
              <a:rPr dirty="0" baseline="4444" sz="1875" spc="-37" i="1">
                <a:latin typeface="Times New Roman"/>
                <a:cs typeface="Times New Roman"/>
              </a:rPr>
              <a:t>z</a:t>
            </a:r>
            <a:r>
              <a:rPr dirty="0" baseline="4444" sz="1875" spc="7" i="1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Symbol"/>
                <a:cs typeface="Symbol"/>
              </a:rPr>
              <a:t></a:t>
            </a:r>
            <a:r>
              <a:rPr dirty="0" baseline="4444" sz="1875" spc="-112">
                <a:latin typeface="Times New Roman"/>
                <a:cs typeface="Times New Roman"/>
              </a:rPr>
              <a:t> </a:t>
            </a:r>
            <a:r>
              <a:rPr dirty="0" baseline="4444" sz="1875" spc="-44">
                <a:latin typeface="Times New Roman"/>
                <a:cs typeface="Times New Roman"/>
              </a:rPr>
              <a:t>3</a:t>
            </a:r>
            <a:endParaRPr baseline="4444" sz="1875">
              <a:latin typeface="Times New Roman"/>
              <a:cs typeface="Times New Roman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2879477" y="7447304"/>
            <a:ext cx="41910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dirty="0" sz="1250" spc="-25">
                <a:latin typeface="Symbol"/>
                <a:cs typeface="Symbol"/>
              </a:rPr>
              <a:t></a:t>
            </a:r>
            <a:r>
              <a:rPr dirty="0" sz="1250" spc="-55">
                <a:latin typeface="Times New Roman"/>
                <a:cs typeface="Times New Roman"/>
              </a:rPr>
              <a:t> </a:t>
            </a:r>
            <a:r>
              <a:rPr dirty="0" baseline="-28888" sz="1875" spc="-44">
                <a:latin typeface="Times New Roman"/>
                <a:cs typeface="Times New Roman"/>
              </a:rPr>
              <a:t>2</a:t>
            </a:r>
            <a:r>
              <a:rPr dirty="0" baseline="-28888" sz="1875" spc="-277">
                <a:latin typeface="Times New Roman"/>
                <a:cs typeface="Times New Roman"/>
              </a:rPr>
              <a:t> </a:t>
            </a:r>
            <a:r>
              <a:rPr dirty="0" baseline="-28888" sz="1875" spc="-37" i="1">
                <a:latin typeface="Times New Roman"/>
                <a:cs typeface="Times New Roman"/>
              </a:rPr>
              <a:t>y</a:t>
            </a:r>
            <a:r>
              <a:rPr dirty="0" baseline="-28888" sz="1875" spc="-82" i="1">
                <a:latin typeface="Times New Roman"/>
                <a:cs typeface="Times New Roman"/>
              </a:rPr>
              <a:t> </a:t>
            </a:r>
            <a:r>
              <a:rPr dirty="0" sz="1250" spc="-25">
                <a:latin typeface="Symbol"/>
                <a:cs typeface="Symbol"/>
              </a:rPr>
              <a:t>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2904877" y="7564935"/>
            <a:ext cx="368300" cy="21653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96545" algn="l"/>
              </a:tabLst>
            </a:pPr>
            <a:r>
              <a:rPr dirty="0" sz="1250" spc="-25">
                <a:latin typeface="Symbol"/>
                <a:cs typeface="Symbol"/>
              </a:rPr>
              <a:t></a:t>
            </a:r>
            <a:r>
              <a:rPr dirty="0" sz="1250" spc="-25">
                <a:latin typeface="Times New Roman"/>
                <a:cs typeface="Times New Roman"/>
              </a:rPr>
              <a:t>	</a:t>
            </a:r>
            <a:r>
              <a:rPr dirty="0" sz="1250" spc="-25">
                <a:latin typeface="Symbol"/>
                <a:cs typeface="Symbol"/>
              </a:rPr>
              <a:t></a:t>
            </a:r>
            <a:endParaRPr sz="1250">
              <a:latin typeface="Symbol"/>
              <a:cs typeface="Symbo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901700" y="7925761"/>
            <a:ext cx="5797550" cy="5930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ts val="1265"/>
              </a:lnSpc>
              <a:spcBef>
                <a:spcPts val="15"/>
              </a:spcBef>
            </a:pPr>
            <a:r>
              <a:rPr dirty="0" sz="1100">
                <a:latin typeface="Calibri"/>
                <a:cs typeface="Calibri"/>
              </a:rPr>
              <a:t>Now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gradient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side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>
                <a:latin typeface="Calibri"/>
                <a:cs typeface="Calibri"/>
              </a:rPr>
              <a:t> 1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 value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  <a:p>
            <a:pPr marL="31115">
              <a:lnSpc>
                <a:spcPts val="1864"/>
              </a:lnSpc>
            </a:pP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29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>
                <a:latin typeface="Calibri"/>
                <a:cs typeface="Calibri"/>
              </a:rPr>
              <a:t>  </a:t>
            </a:r>
            <a:r>
              <a:rPr dirty="0" baseline="5050" sz="1650" spc="-7">
                <a:latin typeface="Calibri"/>
                <a:cs typeface="Calibri"/>
              </a:rPr>
              <a:t>H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7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22">
                <a:latin typeface="Calibri"/>
                <a:cs typeface="Calibri"/>
              </a:rPr>
              <a:t>a</a:t>
            </a:r>
            <a:r>
              <a:rPr dirty="0" baseline="5050" sz="1650" spc="-7">
                <a:latin typeface="Calibri"/>
                <a:cs typeface="Calibri"/>
              </a:rPr>
              <a:t>r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30">
                <a:latin typeface="Calibri"/>
                <a:cs typeface="Calibri"/>
              </a:rPr>
              <a:t>h</a:t>
            </a:r>
            <a:r>
              <a:rPr dirty="0" baseline="5050" sz="1650" spc="7">
                <a:latin typeface="Calibri"/>
                <a:cs typeface="Calibri"/>
              </a:rPr>
              <a:t>o</a:t>
            </a:r>
            <a:r>
              <a:rPr dirty="0" baseline="5050" sz="1650">
                <a:latin typeface="Calibri"/>
                <a:cs typeface="Calibri"/>
              </a:rPr>
              <a:t>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quan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t</a:t>
            </a:r>
            <a:r>
              <a:rPr dirty="0" baseline="5050" sz="1650" spc="-7">
                <a:latin typeface="Calibri"/>
                <a:cs typeface="Calibri"/>
              </a:rPr>
              <a:t>i</a:t>
            </a:r>
            <a:r>
              <a:rPr dirty="0" baseline="5050" sz="1650">
                <a:latin typeface="Calibri"/>
                <a:cs typeface="Calibri"/>
              </a:rPr>
              <a:t>e</a:t>
            </a:r>
            <a:r>
              <a:rPr dirty="0" baseline="5050" sz="1650" spc="-22">
                <a:latin typeface="Calibri"/>
                <a:cs typeface="Calibri"/>
              </a:rPr>
              <a:t>s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52023" y="1148206"/>
            <a:ext cx="93345" cy="0"/>
          </a:xfrm>
          <a:custGeom>
            <a:avLst/>
            <a:gdLst/>
            <a:ahLst/>
            <a:cxnLst/>
            <a:rect l="l" t="t" r="r" b="b"/>
            <a:pathLst>
              <a:path w="93344" h="0">
                <a:moveTo>
                  <a:pt x="0" y="0"/>
                </a:moveTo>
                <a:lnTo>
                  <a:pt x="92940" y="0"/>
                </a:lnTo>
              </a:path>
            </a:pathLst>
          </a:custGeom>
          <a:ln w="768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186235" y="1148206"/>
            <a:ext cx="102870" cy="0"/>
          </a:xfrm>
          <a:custGeom>
            <a:avLst/>
            <a:gdLst/>
            <a:ahLst/>
            <a:cxnLst/>
            <a:rect l="l" t="t" r="r" b="b"/>
            <a:pathLst>
              <a:path w="102869" h="0">
                <a:moveTo>
                  <a:pt x="0" y="0"/>
                </a:moveTo>
                <a:lnTo>
                  <a:pt x="102473" y="0"/>
                </a:lnTo>
              </a:path>
            </a:pathLst>
          </a:custGeom>
          <a:ln w="768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1573575" y="938085"/>
            <a:ext cx="63500" cy="420370"/>
            <a:chOff x="1573575" y="938085"/>
            <a:chExt cx="63500" cy="420370"/>
          </a:xfrm>
        </p:grpSpPr>
        <p:sp>
          <p:nvSpPr>
            <p:cNvPr id="5" name="object 5"/>
            <p:cNvSpPr/>
            <p:nvPr/>
          </p:nvSpPr>
          <p:spPr>
            <a:xfrm>
              <a:off x="1577353" y="941863"/>
              <a:ext cx="55880" cy="206375"/>
            </a:xfrm>
            <a:custGeom>
              <a:avLst/>
              <a:gdLst/>
              <a:ahLst/>
              <a:cxnLst/>
              <a:rect l="l" t="t" r="r" b="b"/>
              <a:pathLst>
                <a:path w="55880" h="206375">
                  <a:moveTo>
                    <a:pt x="55605" y="0"/>
                  </a:moveTo>
                  <a:lnTo>
                    <a:pt x="0" y="206341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577353" y="1148205"/>
              <a:ext cx="55880" cy="206375"/>
            </a:xfrm>
            <a:custGeom>
              <a:avLst/>
              <a:gdLst/>
              <a:ahLst/>
              <a:cxnLst/>
              <a:rect l="l" t="t" r="r" b="b"/>
              <a:pathLst>
                <a:path w="55880" h="206375">
                  <a:moveTo>
                    <a:pt x="0" y="0"/>
                  </a:moveTo>
                  <a:lnTo>
                    <a:pt x="55605" y="206341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7" name="object 7"/>
          <p:cNvGrpSpPr/>
          <p:nvPr/>
        </p:nvGrpSpPr>
        <p:grpSpPr>
          <a:xfrm>
            <a:off x="3662363" y="938085"/>
            <a:ext cx="63500" cy="420370"/>
            <a:chOff x="3662363" y="938085"/>
            <a:chExt cx="63500" cy="420370"/>
          </a:xfrm>
        </p:grpSpPr>
        <p:sp>
          <p:nvSpPr>
            <p:cNvPr id="8" name="object 8"/>
            <p:cNvSpPr/>
            <p:nvPr/>
          </p:nvSpPr>
          <p:spPr>
            <a:xfrm>
              <a:off x="3666141" y="941863"/>
              <a:ext cx="55880" cy="206375"/>
            </a:xfrm>
            <a:custGeom>
              <a:avLst/>
              <a:gdLst/>
              <a:ahLst/>
              <a:cxnLst/>
              <a:rect l="l" t="t" r="r" b="b"/>
              <a:pathLst>
                <a:path w="55879" h="206375">
                  <a:moveTo>
                    <a:pt x="0" y="0"/>
                  </a:moveTo>
                  <a:lnTo>
                    <a:pt x="55605" y="206341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666141" y="1148205"/>
              <a:ext cx="55880" cy="206375"/>
            </a:xfrm>
            <a:custGeom>
              <a:avLst/>
              <a:gdLst/>
              <a:ahLst/>
              <a:cxnLst/>
              <a:rect l="l" t="t" r="r" b="b"/>
              <a:pathLst>
                <a:path w="55879" h="206375">
                  <a:moveTo>
                    <a:pt x="55605" y="0"/>
                  </a:moveTo>
                  <a:lnTo>
                    <a:pt x="0" y="206341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 txBox="1"/>
          <p:nvPr/>
        </p:nvSpPr>
        <p:spPr>
          <a:xfrm>
            <a:off x="1609564" y="982167"/>
            <a:ext cx="2101215" cy="37020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50800">
              <a:lnSpc>
                <a:spcPts val="1595"/>
              </a:lnSpc>
              <a:spcBef>
                <a:spcPts val="100"/>
              </a:spcBef>
            </a:pP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27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2">
                <a:latin typeface="Times New Roman"/>
                <a:cs typeface="Times New Roman"/>
              </a:rPr>
              <a:t> </a:t>
            </a:r>
            <a:r>
              <a:rPr dirty="0" baseline="39351" sz="1800">
                <a:latin typeface="Times New Roman"/>
                <a:cs typeface="Times New Roman"/>
              </a:rPr>
              <a:t>1</a:t>
            </a:r>
            <a:r>
              <a:rPr dirty="0" baseline="39351" sz="1800" spc="67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120">
                <a:latin typeface="Times New Roman"/>
                <a:cs typeface="Times New Roman"/>
              </a:rPr>
              <a:t> </a:t>
            </a:r>
            <a:r>
              <a:rPr dirty="0" baseline="4629" sz="1800" spc="112">
                <a:latin typeface="Times New Roman"/>
                <a:cs typeface="Times New Roman"/>
              </a:rPr>
              <a:t>2</a:t>
            </a:r>
            <a:r>
              <a:rPr dirty="0" baseline="4629" sz="1800" spc="127" i="1">
                <a:latin typeface="Times New Roman"/>
                <a:cs typeface="Times New Roman"/>
              </a:rPr>
              <a:t>z</a:t>
            </a:r>
            <a:r>
              <a:rPr dirty="0" baseline="51587" sz="1050" spc="-7">
                <a:latin typeface="Times New Roman"/>
                <a:cs typeface="Times New Roman"/>
              </a:rPr>
              <a:t>2</a:t>
            </a:r>
            <a:r>
              <a:rPr dirty="0" baseline="51587" sz="1050" spc="-89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104">
                <a:latin typeface="Times New Roman"/>
                <a:cs typeface="Times New Roman"/>
              </a:rPr>
              <a:t>2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195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2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21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3</a:t>
            </a:r>
            <a:endParaRPr baseline="4629" sz="1800">
              <a:latin typeface="Times New Roman"/>
              <a:cs typeface="Times New Roman"/>
            </a:endParaRPr>
          </a:p>
          <a:p>
            <a:pPr marL="59055">
              <a:lnSpc>
                <a:spcPts val="1115"/>
              </a:lnSpc>
              <a:tabLst>
                <a:tab pos="600075" algn="l"/>
              </a:tabLst>
            </a:pPr>
            <a:r>
              <a:rPr dirty="0" sz="1200" i="1">
                <a:latin typeface="Times New Roman"/>
                <a:cs typeface="Times New Roman"/>
              </a:rPr>
              <a:t>x	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4432689" y="982165"/>
            <a:ext cx="876935" cy="2698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baseline="4629" sz="1800" spc="7">
                <a:latin typeface="Symbol"/>
                <a:cs typeface="Symbol"/>
              </a:rPr>
              <a:t>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40">
                <a:latin typeface="Symbol"/>
                <a:cs typeface="Symbol"/>
              </a:rPr>
              <a:t></a:t>
            </a:r>
            <a:r>
              <a:rPr dirty="0" baseline="4629" sz="1800" spc="-30">
                <a:latin typeface="Times New Roman"/>
                <a:cs typeface="Times New Roman"/>
              </a:rPr>
              <a:t>4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spc="-30">
                <a:latin typeface="Times New Roman"/>
                <a:cs typeface="Times New Roman"/>
              </a:rPr>
              <a:t>2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52">
                <a:latin typeface="Times New Roman"/>
                <a:cs typeface="Times New Roman"/>
              </a:rPr>
              <a:t>1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5514237" y="114820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57" y="0"/>
                </a:lnTo>
              </a:path>
            </a:pathLst>
          </a:custGeom>
          <a:ln w="768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5685820" y="114820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57" y="0"/>
                </a:lnTo>
              </a:path>
            </a:pathLst>
          </a:custGeom>
          <a:ln w="768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14" name="object 14"/>
          <p:cNvGrpSpPr/>
          <p:nvPr/>
        </p:nvGrpSpPr>
        <p:grpSpPr>
          <a:xfrm>
            <a:off x="5334109" y="954268"/>
            <a:ext cx="60325" cy="387985"/>
            <a:chOff x="5334109" y="954268"/>
            <a:chExt cx="60325" cy="387985"/>
          </a:xfrm>
        </p:grpSpPr>
        <p:sp>
          <p:nvSpPr>
            <p:cNvPr id="15" name="object 15"/>
            <p:cNvSpPr/>
            <p:nvPr/>
          </p:nvSpPr>
          <p:spPr>
            <a:xfrm>
              <a:off x="5337887" y="958047"/>
              <a:ext cx="52705" cy="190500"/>
            </a:xfrm>
            <a:custGeom>
              <a:avLst/>
              <a:gdLst/>
              <a:ahLst/>
              <a:cxnLst/>
              <a:rect l="l" t="t" r="r" b="b"/>
              <a:pathLst>
                <a:path w="52704" h="190500">
                  <a:moveTo>
                    <a:pt x="52428" y="0"/>
                  </a:moveTo>
                  <a:lnTo>
                    <a:pt x="0" y="190158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5337887" y="1148205"/>
              <a:ext cx="52705" cy="190500"/>
            </a:xfrm>
            <a:custGeom>
              <a:avLst/>
              <a:gdLst/>
              <a:ahLst/>
              <a:cxnLst/>
              <a:rect l="l" t="t" r="r" b="b"/>
              <a:pathLst>
                <a:path w="52704" h="190500">
                  <a:moveTo>
                    <a:pt x="0" y="0"/>
                  </a:moveTo>
                  <a:lnTo>
                    <a:pt x="52428" y="190158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6017662" y="954268"/>
            <a:ext cx="60325" cy="387985"/>
            <a:chOff x="6017662" y="954268"/>
            <a:chExt cx="60325" cy="387985"/>
          </a:xfrm>
        </p:grpSpPr>
        <p:sp>
          <p:nvSpPr>
            <p:cNvPr id="18" name="object 18"/>
            <p:cNvSpPr/>
            <p:nvPr/>
          </p:nvSpPr>
          <p:spPr>
            <a:xfrm>
              <a:off x="6021440" y="958047"/>
              <a:ext cx="52705" cy="190500"/>
            </a:xfrm>
            <a:custGeom>
              <a:avLst/>
              <a:gdLst/>
              <a:ahLst/>
              <a:cxnLst/>
              <a:rect l="l" t="t" r="r" b="b"/>
              <a:pathLst>
                <a:path w="52704" h="190500">
                  <a:moveTo>
                    <a:pt x="0" y="0"/>
                  </a:moveTo>
                  <a:lnTo>
                    <a:pt x="52428" y="190158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6021440" y="1148205"/>
              <a:ext cx="52705" cy="190500"/>
            </a:xfrm>
            <a:custGeom>
              <a:avLst/>
              <a:gdLst/>
              <a:ahLst/>
              <a:cxnLst/>
              <a:rect l="l" t="t" r="r" b="b"/>
              <a:pathLst>
                <a:path w="52704" h="190500">
                  <a:moveTo>
                    <a:pt x="52428" y="0"/>
                  </a:moveTo>
                  <a:lnTo>
                    <a:pt x="0" y="190158"/>
                  </a:lnTo>
                </a:path>
              </a:pathLst>
            </a:custGeom>
            <a:ln w="7556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5368869" y="1018984"/>
            <a:ext cx="684530" cy="333375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ts val="12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3</a:t>
            </a:r>
            <a:r>
              <a:rPr dirty="0" baseline="34722" sz="1800" spc="-14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baseline="34722" sz="1800">
                <a:latin typeface="Times New Roman"/>
                <a:cs typeface="Times New Roman"/>
              </a:rPr>
              <a:t>3</a:t>
            </a:r>
            <a:r>
              <a:rPr dirty="0" baseline="34722" sz="1800" spc="-142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  <a:p>
            <a:pPr marL="154305">
              <a:lnSpc>
                <a:spcPts val="1200"/>
              </a:lnSpc>
            </a:pP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9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217912" y="1018984"/>
            <a:ext cx="330835" cy="21209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200">
                <a:latin typeface="Symbol"/>
                <a:cs typeface="Symbol"/>
              </a:rPr>
              <a:t></a:t>
            </a:r>
            <a:r>
              <a:rPr dirty="0" sz="1200" i="1">
                <a:latin typeface="Times New Roman"/>
                <a:cs typeface="Times New Roman"/>
              </a:rPr>
              <a:t>f</a:t>
            </a:r>
            <a:r>
              <a:rPr dirty="0" sz="1200" spc="1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700" y="1531057"/>
            <a:ext cx="1506855" cy="36449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tangent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then,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1825128" y="2053795"/>
            <a:ext cx="42164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358775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2455979" y="2053795"/>
            <a:ext cx="1023619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  <a:tabLst>
                <a:tab pos="368300" algn="l"/>
                <a:tab pos="632460" algn="l"/>
                <a:tab pos="960119" algn="l"/>
              </a:tabLst>
            </a:pP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125">
                <a:latin typeface="Times New Roman"/>
                <a:cs typeface="Times New Roman"/>
              </a:rPr>
              <a:t>	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1603281" y="2093281"/>
            <a:ext cx="2116455" cy="247650"/>
            <a:chOff x="1603281" y="2093281"/>
            <a:chExt cx="2116455" cy="247650"/>
          </a:xfrm>
        </p:grpSpPr>
        <p:sp>
          <p:nvSpPr>
            <p:cNvPr id="26" name="object 26"/>
            <p:cNvSpPr/>
            <p:nvPr/>
          </p:nvSpPr>
          <p:spPr>
            <a:xfrm>
              <a:off x="1607048" y="2093479"/>
              <a:ext cx="0" cy="247015"/>
            </a:xfrm>
            <a:custGeom>
              <a:avLst/>
              <a:gdLst/>
              <a:ahLst/>
              <a:cxnLst/>
              <a:rect l="l" t="t" r="r" b="b"/>
              <a:pathLst>
                <a:path w="0" h="247014">
                  <a:moveTo>
                    <a:pt x="0" y="0"/>
                  </a:moveTo>
                  <a:lnTo>
                    <a:pt x="0" y="246856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7" name="object 27"/>
            <p:cNvSpPr/>
            <p:nvPr/>
          </p:nvSpPr>
          <p:spPr>
            <a:xfrm>
              <a:off x="3715301" y="2093479"/>
              <a:ext cx="0" cy="247015"/>
            </a:xfrm>
            <a:custGeom>
              <a:avLst/>
              <a:gdLst/>
              <a:ahLst/>
              <a:cxnLst/>
              <a:rect l="l" t="t" r="r" b="b"/>
              <a:pathLst>
                <a:path w="0" h="247014">
                  <a:moveTo>
                    <a:pt x="0" y="0"/>
                  </a:moveTo>
                  <a:lnTo>
                    <a:pt x="0" y="246856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1603479" y="2097051"/>
              <a:ext cx="2115820" cy="0"/>
            </a:xfrm>
            <a:custGeom>
              <a:avLst/>
              <a:gdLst/>
              <a:ahLst/>
              <a:cxnLst/>
              <a:rect l="l" t="t" r="r" b="b"/>
              <a:pathLst>
                <a:path w="2115820" h="0">
                  <a:moveTo>
                    <a:pt x="0" y="0"/>
                  </a:moveTo>
                  <a:lnTo>
                    <a:pt x="211578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1603479" y="2336367"/>
              <a:ext cx="2115820" cy="0"/>
            </a:xfrm>
            <a:custGeom>
              <a:avLst/>
              <a:gdLst/>
              <a:ahLst/>
              <a:cxnLst/>
              <a:rect l="l" t="t" r="r" b="b"/>
              <a:pathLst>
                <a:path w="2115820" h="0">
                  <a:moveTo>
                    <a:pt x="0" y="0"/>
                  </a:moveTo>
                  <a:lnTo>
                    <a:pt x="2115786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0" name="object 30"/>
          <p:cNvGrpSpPr/>
          <p:nvPr/>
        </p:nvGrpSpPr>
        <p:grpSpPr>
          <a:xfrm>
            <a:off x="4570776" y="2100822"/>
            <a:ext cx="1141095" cy="231140"/>
            <a:chOff x="4570776" y="2100822"/>
            <a:chExt cx="1141095" cy="231140"/>
          </a:xfrm>
        </p:grpSpPr>
        <p:sp>
          <p:nvSpPr>
            <p:cNvPr id="31" name="object 31"/>
            <p:cNvSpPr/>
            <p:nvPr/>
          </p:nvSpPr>
          <p:spPr>
            <a:xfrm>
              <a:off x="4574542" y="2101020"/>
              <a:ext cx="0" cy="231140"/>
            </a:xfrm>
            <a:custGeom>
              <a:avLst/>
              <a:gdLst/>
              <a:ahLst/>
              <a:cxnLst/>
              <a:rect l="l" t="t" r="r" b="b"/>
              <a:pathLst>
                <a:path w="0" h="231139">
                  <a:moveTo>
                    <a:pt x="0" y="0"/>
                  </a:moveTo>
                  <a:lnTo>
                    <a:pt x="0" y="23058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2" name="object 32"/>
            <p:cNvSpPr/>
            <p:nvPr/>
          </p:nvSpPr>
          <p:spPr>
            <a:xfrm>
              <a:off x="5707377" y="2101020"/>
              <a:ext cx="0" cy="231140"/>
            </a:xfrm>
            <a:custGeom>
              <a:avLst/>
              <a:gdLst/>
              <a:ahLst/>
              <a:cxnLst/>
              <a:rect l="l" t="t" r="r" b="b"/>
              <a:pathLst>
                <a:path w="0" h="231139">
                  <a:moveTo>
                    <a:pt x="0" y="0"/>
                  </a:moveTo>
                  <a:lnTo>
                    <a:pt x="0" y="23058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3" name="object 33"/>
            <p:cNvSpPr/>
            <p:nvPr/>
          </p:nvSpPr>
          <p:spPr>
            <a:xfrm>
              <a:off x="4570974" y="2104592"/>
              <a:ext cx="1140460" cy="0"/>
            </a:xfrm>
            <a:custGeom>
              <a:avLst/>
              <a:gdLst/>
              <a:ahLst/>
              <a:cxnLst/>
              <a:rect l="l" t="t" r="r" b="b"/>
              <a:pathLst>
                <a:path w="1140460" h="0">
                  <a:moveTo>
                    <a:pt x="0" y="0"/>
                  </a:moveTo>
                  <a:lnTo>
                    <a:pt x="114036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570974" y="2327636"/>
              <a:ext cx="1140460" cy="0"/>
            </a:xfrm>
            <a:custGeom>
              <a:avLst/>
              <a:gdLst/>
              <a:ahLst/>
              <a:cxnLst/>
              <a:rect l="l" t="t" r="r" b="b"/>
              <a:pathLst>
                <a:path w="1140460" h="0">
                  <a:moveTo>
                    <a:pt x="0" y="0"/>
                  </a:moveTo>
                  <a:lnTo>
                    <a:pt x="1140367" y="0"/>
                  </a:lnTo>
                </a:path>
              </a:pathLst>
            </a:custGeom>
            <a:ln w="754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5" name="object 35"/>
          <p:cNvSpPr txBox="1"/>
          <p:nvPr/>
        </p:nvSpPr>
        <p:spPr>
          <a:xfrm>
            <a:off x="1741464" y="2100622"/>
            <a:ext cx="679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752171" y="2197460"/>
            <a:ext cx="571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372315" y="2100622"/>
            <a:ext cx="67945" cy="227965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10160" marR="5080" indent="-10795">
              <a:lnSpc>
                <a:spcPts val="76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4719712" y="2197460"/>
            <a:ext cx="3619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90"/>
              </a:spcBef>
              <a:tabLst>
                <a:tab pos="304800" algn="l"/>
              </a:tabLst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576598" y="2089908"/>
            <a:ext cx="11518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20">
                <a:latin typeface="Times New Roman"/>
                <a:cs typeface="Times New Roman"/>
              </a:rPr>
              <a:t> </a:t>
            </a:r>
            <a:r>
              <a:rPr dirty="0" u="sng" baseline="31746" sz="1050" spc="-14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-4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u="sng" baseline="31746" sz="1050" spc="-142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1746" sz="1050" spc="-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baseline="31746" sz="1050">
                <a:latin typeface="Times New Roman"/>
                <a:cs typeface="Times New Roman"/>
              </a:rPr>
              <a:t> </a:t>
            </a:r>
            <a:r>
              <a:rPr dirty="0" baseline="31746" sz="1050" spc="37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30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1634408" y="2089908"/>
            <a:ext cx="72009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260350" algn="l"/>
              </a:tabLst>
            </a:pP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2533288" y="2089908"/>
            <a:ext cx="117284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-55" i="1">
                <a:latin typeface="Times New Roman"/>
                <a:cs typeface="Times New Roman"/>
              </a:rPr>
              <a:t> </a:t>
            </a:r>
            <a:r>
              <a:rPr dirty="0" sz="1200" spc="85">
                <a:latin typeface="Symbol"/>
                <a:cs typeface="Symbol"/>
              </a:rPr>
              <a:t></a:t>
            </a:r>
            <a:r>
              <a:rPr dirty="0" sz="1200" spc="-5">
                <a:latin typeface="Times New Roman"/>
                <a:cs typeface="Times New Roman"/>
              </a:rPr>
              <a:t>1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2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042105" y="2089908"/>
            <a:ext cx="17589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 spc="-5">
                <a:latin typeface="Symbol"/>
                <a:cs typeface="Symbol"/>
              </a:rPr>
              <a:t>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01700" y="2518608"/>
            <a:ext cx="106807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normal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1998216" y="2917316"/>
            <a:ext cx="3319779" cy="258445"/>
            <a:chOff x="1998216" y="2917316"/>
            <a:chExt cx="3319779" cy="258445"/>
          </a:xfrm>
        </p:grpSpPr>
        <p:sp>
          <p:nvSpPr>
            <p:cNvPr id="45" name="object 45"/>
            <p:cNvSpPr/>
            <p:nvPr/>
          </p:nvSpPr>
          <p:spPr>
            <a:xfrm>
              <a:off x="2449039" y="2955181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5" h="91439">
                  <a:moveTo>
                    <a:pt x="33262" y="0"/>
                  </a:moveTo>
                  <a:lnTo>
                    <a:pt x="0" y="91357"/>
                  </a:lnTo>
                </a:path>
              </a:pathLst>
            </a:custGeom>
            <a:ln w="75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6" name="object 46"/>
            <p:cNvSpPr/>
            <p:nvPr/>
          </p:nvSpPr>
          <p:spPr>
            <a:xfrm>
              <a:off x="2449039" y="3046539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5" h="91439">
                  <a:moveTo>
                    <a:pt x="0" y="0"/>
                  </a:moveTo>
                  <a:lnTo>
                    <a:pt x="33262" y="91357"/>
                  </a:lnTo>
                </a:path>
              </a:pathLst>
            </a:custGeom>
            <a:ln w="75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2919067" y="2955181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5" h="91439">
                  <a:moveTo>
                    <a:pt x="0" y="0"/>
                  </a:moveTo>
                  <a:lnTo>
                    <a:pt x="33262" y="91357"/>
                  </a:lnTo>
                </a:path>
              </a:pathLst>
            </a:custGeom>
            <a:ln w="75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8" name="object 48"/>
            <p:cNvSpPr/>
            <p:nvPr/>
          </p:nvSpPr>
          <p:spPr>
            <a:xfrm>
              <a:off x="2919067" y="3046539"/>
              <a:ext cx="33655" cy="91440"/>
            </a:xfrm>
            <a:custGeom>
              <a:avLst/>
              <a:gdLst/>
              <a:ahLst/>
              <a:cxnLst/>
              <a:rect l="l" t="t" r="r" b="b"/>
              <a:pathLst>
                <a:path w="33655" h="91439">
                  <a:moveTo>
                    <a:pt x="33262" y="0"/>
                  </a:moveTo>
                  <a:lnTo>
                    <a:pt x="0" y="91357"/>
                  </a:lnTo>
                </a:path>
              </a:pathLst>
            </a:custGeom>
            <a:ln w="7534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49" name="object 49"/>
            <p:cNvSpPr/>
            <p:nvPr/>
          </p:nvSpPr>
          <p:spPr>
            <a:xfrm>
              <a:off x="3171306" y="2951175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34054" y="0"/>
                  </a:moveTo>
                  <a:lnTo>
                    <a:pt x="0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171306" y="3046539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0" y="0"/>
                  </a:moveTo>
                  <a:lnTo>
                    <a:pt x="34054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1" name="object 51"/>
            <p:cNvSpPr/>
            <p:nvPr/>
          </p:nvSpPr>
          <p:spPr>
            <a:xfrm>
              <a:off x="3778343" y="2951175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0" y="0"/>
                  </a:moveTo>
                  <a:lnTo>
                    <a:pt x="34054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2" name="object 52"/>
            <p:cNvSpPr/>
            <p:nvPr/>
          </p:nvSpPr>
          <p:spPr>
            <a:xfrm>
              <a:off x="3778343" y="3046539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34054" y="0"/>
                  </a:moveTo>
                  <a:lnTo>
                    <a:pt x="0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3" name="object 53"/>
            <p:cNvSpPr/>
            <p:nvPr/>
          </p:nvSpPr>
          <p:spPr>
            <a:xfrm>
              <a:off x="3981480" y="2951175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34054" y="0"/>
                  </a:moveTo>
                  <a:lnTo>
                    <a:pt x="0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4" name="object 54"/>
            <p:cNvSpPr/>
            <p:nvPr/>
          </p:nvSpPr>
          <p:spPr>
            <a:xfrm>
              <a:off x="3981480" y="3046539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0" y="0"/>
                  </a:moveTo>
                  <a:lnTo>
                    <a:pt x="34054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5" name="object 55"/>
            <p:cNvSpPr/>
            <p:nvPr/>
          </p:nvSpPr>
          <p:spPr>
            <a:xfrm>
              <a:off x="5246635" y="2951175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0" y="0"/>
                  </a:moveTo>
                  <a:lnTo>
                    <a:pt x="34054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6" name="object 56"/>
            <p:cNvSpPr/>
            <p:nvPr/>
          </p:nvSpPr>
          <p:spPr>
            <a:xfrm>
              <a:off x="5246635" y="3046539"/>
              <a:ext cx="34290" cy="95885"/>
            </a:xfrm>
            <a:custGeom>
              <a:avLst/>
              <a:gdLst/>
              <a:ahLst/>
              <a:cxnLst/>
              <a:rect l="l" t="t" r="r" b="b"/>
              <a:pathLst>
                <a:path w="34289" h="95885">
                  <a:moveTo>
                    <a:pt x="34054" y="0"/>
                  </a:moveTo>
                  <a:lnTo>
                    <a:pt x="0" y="95364"/>
                  </a:lnTo>
                </a:path>
              </a:pathLst>
            </a:custGeom>
            <a:ln w="753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5313952" y="2917517"/>
              <a:ext cx="0" cy="258445"/>
            </a:xfrm>
            <a:custGeom>
              <a:avLst/>
              <a:gdLst/>
              <a:ahLst/>
              <a:cxnLst/>
              <a:rect l="l" t="t" r="r" b="b"/>
              <a:pathLst>
                <a:path w="0" h="258444">
                  <a:moveTo>
                    <a:pt x="0" y="0"/>
                  </a:moveTo>
                  <a:lnTo>
                    <a:pt x="0" y="258044"/>
                  </a:lnTo>
                </a:path>
              </a:pathLst>
            </a:custGeom>
            <a:ln w="752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2001978" y="2917517"/>
              <a:ext cx="0" cy="258445"/>
            </a:xfrm>
            <a:custGeom>
              <a:avLst/>
              <a:gdLst/>
              <a:ahLst/>
              <a:cxnLst/>
              <a:rect l="l" t="t" r="r" b="b"/>
              <a:pathLst>
                <a:path w="0" h="258444">
                  <a:moveTo>
                    <a:pt x="0" y="0"/>
                  </a:moveTo>
                  <a:lnTo>
                    <a:pt x="0" y="258044"/>
                  </a:lnTo>
                </a:path>
              </a:pathLst>
            </a:custGeom>
            <a:ln w="752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1998414" y="2921123"/>
              <a:ext cx="3319779" cy="0"/>
            </a:xfrm>
            <a:custGeom>
              <a:avLst/>
              <a:gdLst/>
              <a:ahLst/>
              <a:cxnLst/>
              <a:rect l="l" t="t" r="r" b="b"/>
              <a:pathLst>
                <a:path w="3319779" h="0">
                  <a:moveTo>
                    <a:pt x="0" y="0"/>
                  </a:moveTo>
                  <a:lnTo>
                    <a:pt x="3319497" y="0"/>
                  </a:lnTo>
                </a:path>
              </a:pathLst>
            </a:custGeom>
            <a:ln w="76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1998414" y="3171554"/>
              <a:ext cx="3319779" cy="0"/>
            </a:xfrm>
            <a:custGeom>
              <a:avLst/>
              <a:gdLst/>
              <a:ahLst/>
              <a:cxnLst/>
              <a:rect l="l" t="t" r="r" b="b"/>
              <a:pathLst>
                <a:path w="3319779" h="0">
                  <a:moveTo>
                    <a:pt x="0" y="0"/>
                  </a:moveTo>
                  <a:lnTo>
                    <a:pt x="3319497" y="0"/>
                  </a:lnTo>
                </a:path>
              </a:pathLst>
            </a:custGeom>
            <a:ln w="7613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1" name="object 61"/>
          <p:cNvSpPr txBox="1"/>
          <p:nvPr/>
        </p:nvSpPr>
        <p:spPr>
          <a:xfrm>
            <a:off x="3316206" y="2929258"/>
            <a:ext cx="22352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sz="700" spc="210">
                <a:latin typeface="Times New Roman"/>
                <a:cs typeface="Times New Roman"/>
              </a:rPr>
              <a:t> </a:t>
            </a:r>
            <a:r>
              <a:rPr dirty="0" u="sng" sz="700" spc="21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4230919" y="2929258"/>
            <a:ext cx="8001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3326896" y="3027027"/>
            <a:ext cx="21272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r>
              <a:rPr dirty="0" sz="700" spc="165">
                <a:latin typeface="Times New Roman"/>
                <a:cs typeface="Times New Roman"/>
              </a:rPr>
              <a:t> </a:t>
            </a:r>
            <a:r>
              <a:rPr dirty="0" sz="700" spc="16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4241567" y="3027027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4635214" y="2929258"/>
            <a:ext cx="80010" cy="230504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 marL="22860" marR="5080" indent="-10795">
              <a:lnSpc>
                <a:spcPts val="770"/>
              </a:lnSpc>
              <a:spcBef>
                <a:spcPts val="185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 </a:t>
            </a:r>
            <a:r>
              <a:rPr dirty="0" sz="700" spc="-5">
                <a:latin typeface="Times New Roman"/>
                <a:cs typeface="Times New Roman"/>
              </a:rPr>
              <a:t> 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2016601" y="2881976"/>
            <a:ext cx="915669" cy="26733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r</a:t>
            </a:r>
            <a:r>
              <a:rPr dirty="0" baseline="4629" sz="1800" spc="-52" i="1">
                <a:latin typeface="Times New Roman"/>
                <a:cs typeface="Times New Roman"/>
              </a:rPr>
              <a:t> </a:t>
            </a:r>
            <a:r>
              <a:rPr dirty="0" sz="1550" spc="-60">
                <a:latin typeface="Symbol"/>
                <a:cs typeface="Symbol"/>
              </a:rPr>
              <a:t></a:t>
            </a:r>
            <a:r>
              <a:rPr dirty="0" baseline="4629" sz="1800" spc="-7" i="1">
                <a:latin typeface="Times New Roman"/>
                <a:cs typeface="Times New Roman"/>
              </a:rPr>
              <a:t>t</a:t>
            </a:r>
            <a:r>
              <a:rPr dirty="0" baseline="4629" sz="1800" spc="-24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2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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endParaRPr baseline="4629" sz="1800">
              <a:latin typeface="Times New Roman"/>
              <a:cs typeface="Times New Roman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2974477" y="2918440"/>
            <a:ext cx="48895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68" name="object 68"/>
          <p:cNvSpPr txBox="1"/>
          <p:nvPr/>
        </p:nvSpPr>
        <p:spPr>
          <a:xfrm>
            <a:off x="3542732" y="2918439"/>
            <a:ext cx="108775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5">
                <a:latin typeface="Times New Roman"/>
                <a:cs typeface="Times New Roman"/>
              </a:rPr>
              <a:t>3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 </a:t>
            </a:r>
            <a:r>
              <a:rPr dirty="0" sz="1200" spc="120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4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  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Times New Roman"/>
                <a:cs typeface="Times New Roman"/>
              </a:rPr>
              <a:t>2</a:t>
            </a:r>
            <a:r>
              <a:rPr dirty="0" sz="1200" spc="-114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69" name="object 69"/>
          <p:cNvSpPr txBox="1"/>
          <p:nvPr/>
        </p:nvSpPr>
        <p:spPr>
          <a:xfrm>
            <a:off x="4718757" y="2918439"/>
            <a:ext cx="519430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55" i="1">
                <a:latin typeface="Times New Roman"/>
                <a:cs typeface="Times New Roman"/>
              </a:rPr>
              <a:t>t</a:t>
            </a:r>
            <a:r>
              <a:rPr dirty="0" sz="1200" spc="-5">
                <a:latin typeface="Times New Roman"/>
                <a:cs typeface="Times New Roman"/>
              </a:rPr>
              <a:t>,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85">
                <a:latin typeface="Times New Roman"/>
                <a:cs typeface="Times New Roman"/>
              </a:rPr>
              <a:t>1</a:t>
            </a:r>
            <a:r>
              <a:rPr dirty="0" sz="1200" spc="-5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65">
                <a:latin typeface="Times New Roman"/>
                <a:cs typeface="Times New Roman"/>
              </a:rPr>
              <a:t>3</a:t>
            </a:r>
            <a:r>
              <a:rPr dirty="0" sz="1200" spc="-5" i="1">
                <a:latin typeface="Times New Roman"/>
                <a:cs typeface="Times New Roman"/>
              </a:rPr>
              <a:t>t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2026500" y="2822275"/>
            <a:ext cx="88265" cy="21018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200" spc="-710">
                <a:latin typeface="Microsoft Sans Serif"/>
                <a:cs typeface="Microsoft Sans Serif"/>
              </a:rPr>
              <a:t>→</a:t>
            </a:r>
            <a:endParaRPr sz="1200">
              <a:latin typeface="Microsoft Sans Serif"/>
              <a:cs typeface="Microsoft Sans Serif"/>
            </a:endParaRPr>
          </a:p>
        </p:txBody>
      </p:sp>
      <p:sp>
        <p:nvSpPr>
          <p:cNvPr id="71" name="object 71"/>
          <p:cNvSpPr/>
          <p:nvPr/>
        </p:nvSpPr>
        <p:spPr>
          <a:xfrm>
            <a:off x="896111" y="3395471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2021-10-13T13:24:44Z</dcterms:created>
  <dcterms:modified xsi:type="dcterms:W3CDTF">2021-10-13T13:24:44Z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2021-02-03T00:00:00Z</vt:filetime>
  </property>
  <property fmtid="{D5CDD505-2E9C-101B-9397-08002B2CF9AE}" pid="3" name="LastSaved">
    <vt:filetime>2021-10-13T00:00:00Z</vt:filetime>
  </property>
</Properties>
</file>